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4.xml" ContentType="application/vnd.openxmlformats-officedocument.presentationml.notesSlide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notesSlides/notesSlide5.xml" ContentType="application/vnd.openxmlformats-officedocument.presentationml.notesSlide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notesSlides/notesSlide6.xml" ContentType="application/vnd.openxmlformats-officedocument.presentationml.notesSlide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notesSlides/notesSlide7.xml" ContentType="application/vnd.openxmlformats-officedocument.presentationml.notesSlide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84" r:id="rId2"/>
  </p:sldMasterIdLst>
  <p:notesMasterIdLst>
    <p:notesMasterId r:id="rId20"/>
  </p:notesMasterIdLst>
  <p:handoutMasterIdLst>
    <p:handoutMasterId r:id="rId21"/>
  </p:handoutMasterIdLst>
  <p:sldIdLst>
    <p:sldId id="256" r:id="rId3"/>
    <p:sldId id="257" r:id="rId4"/>
    <p:sldId id="258" r:id="rId5"/>
    <p:sldId id="269" r:id="rId6"/>
    <p:sldId id="267" r:id="rId7"/>
    <p:sldId id="268" r:id="rId8"/>
    <p:sldId id="263" r:id="rId9"/>
    <p:sldId id="264" r:id="rId10"/>
    <p:sldId id="266" r:id="rId11"/>
    <p:sldId id="265" r:id="rId12"/>
    <p:sldId id="270" r:id="rId13"/>
    <p:sldId id="262" r:id="rId14"/>
    <p:sldId id="260" r:id="rId15"/>
    <p:sldId id="261" r:id="rId16"/>
    <p:sldId id="259" r:id="rId17"/>
    <p:sldId id="272" r:id="rId18"/>
    <p:sldId id="271" r:id="rId19"/>
  </p:sldIdLst>
  <p:sldSz cx="9144000" cy="6858000" type="screen4x3"/>
  <p:notesSz cx="6997700" cy="92837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B301B821-A1FF-4177-AEE7-76D212191A09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590" autoAdjust="0"/>
  </p:normalViewPr>
  <p:slideViewPr>
    <p:cSldViewPr>
      <p:cViewPr varScale="1">
        <p:scale>
          <a:sx n="67" d="100"/>
          <a:sy n="67" d="100"/>
        </p:scale>
        <p:origin x="-1392" y="-102"/>
      </p:cViewPr>
      <p:guideLst>
        <p:guide orient="horz" pos="2160"/>
        <p:guide pos="2880"/>
      </p:guideLst>
    </p:cSldViewPr>
  </p:slideViewPr>
  <p:outlineViewPr>
    <p:cViewPr>
      <p:scale>
        <a:sx n="1" d="1"/>
        <a:sy n="1" d="1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commentAuthors" Target="commentAuthors.xml"/></Relationships>
</file>

<file path=ppt/diagrams/_rels/data11.xml.rels><?xml version="1.0" encoding="UTF-8" standalone="yes"?>
<Relationships xmlns="http://schemas.openxmlformats.org/package/2006/relationships"><Relationship Id="rId1" Type="http://schemas.openxmlformats.org/officeDocument/2006/relationships/hyperlink" Target="mailto:support@siliconprairiesoftware.com" TargetMode="External"/></Relationships>
</file>

<file path=ppt/diagrams/_rels/drawing11.xml.rels><?xml version="1.0" encoding="UTF-8" standalone="yes"?>
<Relationships xmlns="http://schemas.openxmlformats.org/package/2006/relationships"><Relationship Id="rId1" Type="http://schemas.openxmlformats.org/officeDocument/2006/relationships/hyperlink" Target="mailto:support@siliconprairiesoftware.com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8DF6268-4FEE-455F-AECB-1FC22644D35D}" type="doc">
      <dgm:prSet loTypeId="urn:microsoft.com/office/officeart/2005/8/layout/process4" loCatId="process" qsTypeId="urn:microsoft.com/office/officeart/2005/8/quickstyle/simple2#4" qsCatId="simple" csTypeId="urn:microsoft.com/office/officeart/2005/8/colors/accent1_2" csCatId="accent1" phldr="1"/>
      <dgm:spPr/>
    </dgm:pt>
    <dgm:pt modelId="{5CF51BB6-CC44-49C7-87B1-3A6A8BB17FE9}">
      <dgm:prSet phldrT="[Text]"/>
      <dgm:spPr/>
      <dgm:t>
        <a:bodyPr/>
        <a:lstStyle/>
        <a:p>
          <a:r>
            <a:rPr lang="en-US" dirty="0" smtClean="0"/>
            <a:t>Silicon Prairie produces several plug-ins that make Adobe </a:t>
          </a:r>
          <a:r>
            <a:rPr lang="en-US" dirty="0" err="1" smtClean="0"/>
            <a:t>FrameMaker</a:t>
          </a:r>
          <a:r>
            <a:rPr lang="en-US" dirty="0" smtClean="0"/>
            <a:t> better </a:t>
          </a:r>
          <a:endParaRPr lang="en-US" dirty="0"/>
        </a:p>
      </dgm:t>
    </dgm:pt>
    <dgm:pt modelId="{50F3D9E0-DD90-42AB-BD07-9861921E80C7}" type="parTrans" cxnId="{3F61EFE0-2996-4C53-9CF9-B5E1F2A3F332}">
      <dgm:prSet/>
      <dgm:spPr/>
      <dgm:t>
        <a:bodyPr/>
        <a:lstStyle/>
        <a:p>
          <a:endParaRPr lang="en-US"/>
        </a:p>
      </dgm:t>
    </dgm:pt>
    <dgm:pt modelId="{2DBB91CC-A42D-4190-BA72-9797FC1F1B47}" type="sibTrans" cxnId="{3F61EFE0-2996-4C53-9CF9-B5E1F2A3F332}">
      <dgm:prSet/>
      <dgm:spPr/>
      <dgm:t>
        <a:bodyPr/>
        <a:lstStyle/>
        <a:p>
          <a:endParaRPr lang="en-US"/>
        </a:p>
      </dgm:t>
    </dgm:pt>
    <dgm:pt modelId="{5A6AD4C6-56B2-4544-89A1-BDA53E1CF6F5}">
      <dgm:prSet phldrT="[Text]"/>
      <dgm:spPr/>
      <dgm:t>
        <a:bodyPr/>
        <a:lstStyle/>
        <a:p>
          <a:r>
            <a:rPr lang="en-US" dirty="0" err="1" smtClean="0"/>
            <a:t>FrameMaker</a:t>
          </a:r>
          <a:r>
            <a:rPr lang="en-US" dirty="0" smtClean="0"/>
            <a:t> versions 7.x through </a:t>
          </a:r>
          <a:r>
            <a:rPr lang="en-US" dirty="0" smtClean="0"/>
            <a:t>12 </a:t>
          </a:r>
          <a:r>
            <a:rPr lang="en-US" dirty="0" smtClean="0"/>
            <a:t>are supported</a:t>
          </a:r>
          <a:endParaRPr lang="en-US" dirty="0"/>
        </a:p>
      </dgm:t>
    </dgm:pt>
    <dgm:pt modelId="{33167D9B-717C-4038-83ED-3CC2C829C11B}" type="parTrans" cxnId="{211C7F5C-F2A8-4668-B549-C3409D05D3D2}">
      <dgm:prSet/>
      <dgm:spPr/>
      <dgm:t>
        <a:bodyPr/>
        <a:lstStyle/>
        <a:p>
          <a:endParaRPr lang="en-US"/>
        </a:p>
      </dgm:t>
    </dgm:pt>
    <dgm:pt modelId="{3DF42A7C-23CF-4DFD-B504-627DBE5387A2}" type="sibTrans" cxnId="{211C7F5C-F2A8-4668-B549-C3409D05D3D2}">
      <dgm:prSet/>
      <dgm:spPr/>
      <dgm:t>
        <a:bodyPr/>
        <a:lstStyle/>
        <a:p>
          <a:endParaRPr lang="en-US"/>
        </a:p>
      </dgm:t>
    </dgm:pt>
    <dgm:pt modelId="{9EE8D1C0-A852-41E1-9E18-09B06328600B}" type="pres">
      <dgm:prSet presAssocID="{B8DF6268-4FEE-455F-AECB-1FC22644D35D}" presName="Name0" presStyleCnt="0">
        <dgm:presLayoutVars>
          <dgm:dir/>
          <dgm:animLvl val="lvl"/>
          <dgm:resizeHandles val="exact"/>
        </dgm:presLayoutVars>
      </dgm:prSet>
      <dgm:spPr/>
    </dgm:pt>
    <dgm:pt modelId="{485764C8-FD90-4089-B7AD-CA141F1BADA5}" type="pres">
      <dgm:prSet presAssocID="{5A6AD4C6-56B2-4544-89A1-BDA53E1CF6F5}" presName="boxAndChildren" presStyleCnt="0"/>
      <dgm:spPr/>
    </dgm:pt>
    <dgm:pt modelId="{A469B1E7-4FB1-4D81-910B-2BD67AD83BDD}" type="pres">
      <dgm:prSet presAssocID="{5A6AD4C6-56B2-4544-89A1-BDA53E1CF6F5}" presName="parentTextBox" presStyleLbl="node1" presStyleIdx="0" presStyleCnt="2"/>
      <dgm:spPr/>
      <dgm:t>
        <a:bodyPr/>
        <a:lstStyle/>
        <a:p>
          <a:endParaRPr lang="en-US"/>
        </a:p>
      </dgm:t>
    </dgm:pt>
    <dgm:pt modelId="{FF54D27E-540F-416A-963E-7F4F02E2C98F}" type="pres">
      <dgm:prSet presAssocID="{2DBB91CC-A42D-4190-BA72-9797FC1F1B47}" presName="sp" presStyleCnt="0"/>
      <dgm:spPr/>
    </dgm:pt>
    <dgm:pt modelId="{485602A7-38B1-411D-846C-D3E09A8B3AF9}" type="pres">
      <dgm:prSet presAssocID="{5CF51BB6-CC44-49C7-87B1-3A6A8BB17FE9}" presName="arrowAndChildren" presStyleCnt="0"/>
      <dgm:spPr/>
    </dgm:pt>
    <dgm:pt modelId="{1B3E8196-90AC-4AC3-8A3E-183F522C17E0}" type="pres">
      <dgm:prSet presAssocID="{5CF51BB6-CC44-49C7-87B1-3A6A8BB17FE9}" presName="parentTextArrow" presStyleLbl="node1" presStyleIdx="1" presStyleCnt="2"/>
      <dgm:spPr/>
      <dgm:t>
        <a:bodyPr/>
        <a:lstStyle/>
        <a:p>
          <a:endParaRPr lang="en-US"/>
        </a:p>
      </dgm:t>
    </dgm:pt>
  </dgm:ptLst>
  <dgm:cxnLst>
    <dgm:cxn modelId="{3F61EFE0-2996-4C53-9CF9-B5E1F2A3F332}" srcId="{B8DF6268-4FEE-455F-AECB-1FC22644D35D}" destId="{5CF51BB6-CC44-49C7-87B1-3A6A8BB17FE9}" srcOrd="0" destOrd="0" parTransId="{50F3D9E0-DD90-42AB-BD07-9861921E80C7}" sibTransId="{2DBB91CC-A42D-4190-BA72-9797FC1F1B47}"/>
    <dgm:cxn modelId="{9AF205A4-36F2-4F1F-93F1-57D384ADE1BB}" type="presOf" srcId="{5CF51BB6-CC44-49C7-87B1-3A6A8BB17FE9}" destId="{1B3E8196-90AC-4AC3-8A3E-183F522C17E0}" srcOrd="0" destOrd="0" presId="urn:microsoft.com/office/officeart/2005/8/layout/process4"/>
    <dgm:cxn modelId="{211C7F5C-F2A8-4668-B549-C3409D05D3D2}" srcId="{B8DF6268-4FEE-455F-AECB-1FC22644D35D}" destId="{5A6AD4C6-56B2-4544-89A1-BDA53E1CF6F5}" srcOrd="1" destOrd="0" parTransId="{33167D9B-717C-4038-83ED-3CC2C829C11B}" sibTransId="{3DF42A7C-23CF-4DFD-B504-627DBE5387A2}"/>
    <dgm:cxn modelId="{CD8B2F35-37FE-4988-ADA4-9DD9FDB95A08}" type="presOf" srcId="{5A6AD4C6-56B2-4544-89A1-BDA53E1CF6F5}" destId="{A469B1E7-4FB1-4D81-910B-2BD67AD83BDD}" srcOrd="0" destOrd="0" presId="urn:microsoft.com/office/officeart/2005/8/layout/process4"/>
    <dgm:cxn modelId="{868CFBE1-2F94-4C8A-932C-FFEE66E4466E}" type="presOf" srcId="{B8DF6268-4FEE-455F-AECB-1FC22644D35D}" destId="{9EE8D1C0-A852-41E1-9E18-09B06328600B}" srcOrd="0" destOrd="0" presId="urn:microsoft.com/office/officeart/2005/8/layout/process4"/>
    <dgm:cxn modelId="{BD1628BB-CA5A-40B1-B8D0-ED19B97EB251}" type="presParOf" srcId="{9EE8D1C0-A852-41E1-9E18-09B06328600B}" destId="{485764C8-FD90-4089-B7AD-CA141F1BADA5}" srcOrd="0" destOrd="0" presId="urn:microsoft.com/office/officeart/2005/8/layout/process4"/>
    <dgm:cxn modelId="{563C9FF8-22E0-4525-9CAC-1AF4E2F7463D}" type="presParOf" srcId="{485764C8-FD90-4089-B7AD-CA141F1BADA5}" destId="{A469B1E7-4FB1-4D81-910B-2BD67AD83BDD}" srcOrd="0" destOrd="0" presId="urn:microsoft.com/office/officeart/2005/8/layout/process4"/>
    <dgm:cxn modelId="{F4E11C9E-C948-422F-9469-FA06F558E0AA}" type="presParOf" srcId="{9EE8D1C0-A852-41E1-9E18-09B06328600B}" destId="{FF54D27E-540F-416A-963E-7F4F02E2C98F}" srcOrd="1" destOrd="0" presId="urn:microsoft.com/office/officeart/2005/8/layout/process4"/>
    <dgm:cxn modelId="{D6C92F0A-7DBA-4701-8B54-1184192DB274}" type="presParOf" srcId="{9EE8D1C0-A852-41E1-9E18-09B06328600B}" destId="{485602A7-38B1-411D-846C-D3E09A8B3AF9}" srcOrd="2" destOrd="0" presId="urn:microsoft.com/office/officeart/2005/8/layout/process4"/>
    <dgm:cxn modelId="{CF29294C-D036-45AD-BC13-FF5CE6478015}" type="presParOf" srcId="{485602A7-38B1-411D-846C-D3E09A8B3AF9}" destId="{1B3E8196-90AC-4AC3-8A3E-183F522C17E0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3EC8F417-AACB-43A2-B0C1-9AA4E1CEEADB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AFD06549-5D39-494F-9F66-84EB4B761CE3}">
      <dgm:prSet/>
      <dgm:spPr/>
      <dgm:t>
        <a:bodyPr/>
        <a:lstStyle/>
        <a:p>
          <a:pPr rtl="0"/>
          <a:r>
            <a:rPr lang="en-US" smtClean="0"/>
            <a:t>$30</a:t>
          </a:r>
          <a:endParaRPr lang="en-US"/>
        </a:p>
      </dgm:t>
    </dgm:pt>
    <dgm:pt modelId="{51F61473-A847-49DA-BC75-6EEA889F4F07}" type="parTrans" cxnId="{4E7A75BF-4BD8-4F10-A94B-DFF8615077AA}">
      <dgm:prSet/>
      <dgm:spPr/>
      <dgm:t>
        <a:bodyPr/>
        <a:lstStyle/>
        <a:p>
          <a:endParaRPr lang="en-US"/>
        </a:p>
      </dgm:t>
    </dgm:pt>
    <dgm:pt modelId="{44B960DD-3934-41A9-9289-F8A49605A152}" type="sibTrans" cxnId="{4E7A75BF-4BD8-4F10-A94B-DFF8615077AA}">
      <dgm:prSet/>
      <dgm:spPr/>
      <dgm:t>
        <a:bodyPr/>
        <a:lstStyle/>
        <a:p>
          <a:endParaRPr lang="en-US"/>
        </a:p>
      </dgm:t>
    </dgm:pt>
    <dgm:pt modelId="{6CF14EDB-8D45-4CDC-B21E-6846327995CF}">
      <dgm:prSet/>
      <dgm:spPr/>
      <dgm:t>
        <a:bodyPr/>
        <a:lstStyle/>
        <a:p>
          <a:pPr rtl="0"/>
          <a:r>
            <a:rPr lang="en-US" dirty="0" smtClean="0"/>
            <a:t>Index Tools Professional</a:t>
          </a:r>
          <a:endParaRPr lang="en-US" dirty="0"/>
        </a:p>
      </dgm:t>
    </dgm:pt>
    <dgm:pt modelId="{85F7AE37-76D8-4AD8-90D6-CFD233FA5D96}" type="parTrans" cxnId="{F91469AA-5D77-43BB-B8FF-4F62FAD8342D}">
      <dgm:prSet/>
      <dgm:spPr/>
      <dgm:t>
        <a:bodyPr/>
        <a:lstStyle/>
        <a:p>
          <a:endParaRPr lang="en-US"/>
        </a:p>
      </dgm:t>
    </dgm:pt>
    <dgm:pt modelId="{DC4BE3E5-D234-4EE8-8FC7-ACB05A5CED16}" type="sibTrans" cxnId="{F91469AA-5D77-43BB-B8FF-4F62FAD8342D}">
      <dgm:prSet/>
      <dgm:spPr/>
      <dgm:t>
        <a:bodyPr/>
        <a:lstStyle/>
        <a:p>
          <a:endParaRPr lang="en-US"/>
        </a:p>
      </dgm:t>
    </dgm:pt>
    <dgm:pt modelId="{3F8FAEF4-DDA0-4F47-9E99-5420AD450F93}">
      <dgm:prSet/>
      <dgm:spPr/>
      <dgm:t>
        <a:bodyPr/>
        <a:lstStyle/>
        <a:p>
          <a:pPr rtl="0"/>
          <a:r>
            <a:rPr lang="en-US" dirty="0" smtClean="0"/>
            <a:t>LEP Tools</a:t>
          </a:r>
          <a:endParaRPr lang="en-US" dirty="0"/>
        </a:p>
      </dgm:t>
    </dgm:pt>
    <dgm:pt modelId="{F2C0D2B4-1826-4394-90CC-80DF0903444A}" type="parTrans" cxnId="{0A9ECB10-7B61-44A8-A6DA-F4EDFE967192}">
      <dgm:prSet/>
      <dgm:spPr/>
      <dgm:t>
        <a:bodyPr/>
        <a:lstStyle/>
        <a:p>
          <a:endParaRPr lang="en-US"/>
        </a:p>
      </dgm:t>
    </dgm:pt>
    <dgm:pt modelId="{F0D95E44-2891-4DB2-9191-358FECA1757A}" type="sibTrans" cxnId="{0A9ECB10-7B61-44A8-A6DA-F4EDFE967192}">
      <dgm:prSet/>
      <dgm:spPr/>
      <dgm:t>
        <a:bodyPr/>
        <a:lstStyle/>
        <a:p>
          <a:endParaRPr lang="en-US"/>
        </a:p>
      </dgm:t>
    </dgm:pt>
    <dgm:pt modelId="{EFF2E537-9BAE-40D6-B66D-140223717765}">
      <dgm:prSet/>
      <dgm:spPr/>
      <dgm:t>
        <a:bodyPr/>
        <a:lstStyle/>
        <a:p>
          <a:pPr rtl="0"/>
          <a:r>
            <a:rPr lang="en-US" smtClean="0"/>
            <a:t>$20</a:t>
          </a:r>
          <a:endParaRPr lang="en-US"/>
        </a:p>
      </dgm:t>
    </dgm:pt>
    <dgm:pt modelId="{6CBAB80A-2A9D-4725-9BBC-D9E2584D401B}" type="parTrans" cxnId="{3E322D08-9FC8-4491-BFD1-5D0ADB6CC3F4}">
      <dgm:prSet/>
      <dgm:spPr/>
      <dgm:t>
        <a:bodyPr/>
        <a:lstStyle/>
        <a:p>
          <a:endParaRPr lang="en-US"/>
        </a:p>
      </dgm:t>
    </dgm:pt>
    <dgm:pt modelId="{6A09499C-43A3-441F-ABC7-3AF88EB194AE}" type="sibTrans" cxnId="{3E322D08-9FC8-4491-BFD1-5D0ADB6CC3F4}">
      <dgm:prSet/>
      <dgm:spPr/>
      <dgm:t>
        <a:bodyPr/>
        <a:lstStyle/>
        <a:p>
          <a:endParaRPr lang="en-US"/>
        </a:p>
      </dgm:t>
    </dgm:pt>
    <dgm:pt modelId="{E6B38204-EE7C-42BB-AD39-D0AEAF3D1996}">
      <dgm:prSet/>
      <dgm:spPr/>
      <dgm:t>
        <a:bodyPr/>
        <a:lstStyle/>
        <a:p>
          <a:pPr rtl="0"/>
          <a:r>
            <a:rPr lang="en-US" smtClean="0"/>
            <a:t>Readability Tools</a:t>
          </a:r>
          <a:endParaRPr lang="en-US"/>
        </a:p>
      </dgm:t>
    </dgm:pt>
    <dgm:pt modelId="{A2B1C66E-0CAA-4452-B814-B92E39B7BA85}" type="parTrans" cxnId="{DA62DF27-C929-434C-9B62-D3E63D693A32}">
      <dgm:prSet/>
      <dgm:spPr/>
      <dgm:t>
        <a:bodyPr/>
        <a:lstStyle/>
        <a:p>
          <a:endParaRPr lang="en-US"/>
        </a:p>
      </dgm:t>
    </dgm:pt>
    <dgm:pt modelId="{0534C02E-97C7-448A-A274-34913B8DF4A8}" type="sibTrans" cxnId="{DA62DF27-C929-434C-9B62-D3E63D693A32}">
      <dgm:prSet/>
      <dgm:spPr/>
      <dgm:t>
        <a:bodyPr/>
        <a:lstStyle/>
        <a:p>
          <a:endParaRPr lang="en-US"/>
        </a:p>
      </dgm:t>
    </dgm:pt>
    <dgm:pt modelId="{9150B699-00BF-4D48-B143-95472274D0AB}">
      <dgm:prSet/>
      <dgm:spPr/>
      <dgm:t>
        <a:bodyPr/>
        <a:lstStyle/>
        <a:p>
          <a:pPr rtl="0"/>
          <a:r>
            <a:rPr lang="en-US" smtClean="0"/>
            <a:t>$10</a:t>
          </a:r>
          <a:endParaRPr lang="en-US"/>
        </a:p>
      </dgm:t>
    </dgm:pt>
    <dgm:pt modelId="{A55AFE5F-1642-46A9-8DB9-32D4E98DB9D3}" type="parTrans" cxnId="{8D2E5447-CC72-412A-BFF5-549A497BA93E}">
      <dgm:prSet/>
      <dgm:spPr/>
      <dgm:t>
        <a:bodyPr/>
        <a:lstStyle/>
        <a:p>
          <a:endParaRPr lang="en-US"/>
        </a:p>
      </dgm:t>
    </dgm:pt>
    <dgm:pt modelId="{A0102B88-049E-493F-854E-E47E9E78BF0A}" type="sibTrans" cxnId="{8D2E5447-CC72-412A-BFF5-549A497BA93E}">
      <dgm:prSet/>
      <dgm:spPr/>
      <dgm:t>
        <a:bodyPr/>
        <a:lstStyle/>
        <a:p>
          <a:endParaRPr lang="en-US"/>
        </a:p>
      </dgm:t>
    </dgm:pt>
    <dgm:pt modelId="{711B325E-DAB5-4C58-9975-7C9C6849B475}">
      <dgm:prSet/>
      <dgm:spPr/>
      <dgm:t>
        <a:bodyPr/>
        <a:lstStyle/>
        <a:p>
          <a:pPr rtl="0"/>
          <a:r>
            <a:rPr lang="en-US" smtClean="0"/>
            <a:t>Auto-Text</a:t>
          </a:r>
          <a:endParaRPr lang="en-US"/>
        </a:p>
      </dgm:t>
    </dgm:pt>
    <dgm:pt modelId="{50AA5C3D-9040-41D8-B446-F72C371BC3B5}" type="parTrans" cxnId="{D33AB396-463C-4549-AC3A-8E8C710C2F0D}">
      <dgm:prSet/>
      <dgm:spPr/>
      <dgm:t>
        <a:bodyPr/>
        <a:lstStyle/>
        <a:p>
          <a:endParaRPr lang="en-US"/>
        </a:p>
      </dgm:t>
    </dgm:pt>
    <dgm:pt modelId="{738298D3-78D9-4FDB-8B3D-FECC16D019C1}" type="sibTrans" cxnId="{D33AB396-463C-4549-AC3A-8E8C710C2F0D}">
      <dgm:prSet/>
      <dgm:spPr/>
      <dgm:t>
        <a:bodyPr/>
        <a:lstStyle/>
        <a:p>
          <a:endParaRPr lang="en-US"/>
        </a:p>
      </dgm:t>
    </dgm:pt>
    <dgm:pt modelId="{EDAF6C41-28E9-4898-9E28-9E1D27364607}">
      <dgm:prSet/>
      <dgm:spPr/>
      <dgm:t>
        <a:bodyPr/>
        <a:lstStyle/>
        <a:p>
          <a:pPr rtl="0"/>
          <a:r>
            <a:rPr lang="en-US" smtClean="0"/>
            <a:t>Character Tools</a:t>
          </a:r>
          <a:endParaRPr lang="en-US"/>
        </a:p>
      </dgm:t>
    </dgm:pt>
    <dgm:pt modelId="{F7FCDE28-B952-49F1-A468-9F1E06D0D5BC}" type="parTrans" cxnId="{F6834306-6498-495F-9535-57DECB64D760}">
      <dgm:prSet/>
      <dgm:spPr/>
      <dgm:t>
        <a:bodyPr/>
        <a:lstStyle/>
        <a:p>
          <a:endParaRPr lang="en-US"/>
        </a:p>
      </dgm:t>
    </dgm:pt>
    <dgm:pt modelId="{EC7F1D4B-1472-4EDE-8BDB-30FD6378BC89}" type="sibTrans" cxnId="{F6834306-6498-495F-9535-57DECB64D760}">
      <dgm:prSet/>
      <dgm:spPr/>
      <dgm:t>
        <a:bodyPr/>
        <a:lstStyle/>
        <a:p>
          <a:endParaRPr lang="en-US"/>
        </a:p>
      </dgm:t>
    </dgm:pt>
    <dgm:pt modelId="{60E6483C-065F-432A-9C51-A6BFFD7762A9}">
      <dgm:prSet/>
      <dgm:spPr/>
      <dgm:t>
        <a:bodyPr/>
        <a:lstStyle/>
        <a:p>
          <a:pPr rtl="0"/>
          <a:r>
            <a:rPr lang="en-US" smtClean="0"/>
            <a:t>Color Tools</a:t>
          </a:r>
          <a:endParaRPr lang="en-US"/>
        </a:p>
      </dgm:t>
    </dgm:pt>
    <dgm:pt modelId="{D3F41EAD-70E1-4CBE-9B18-E26BF5C95C4F}" type="parTrans" cxnId="{2220B862-B9C9-4DF9-943D-15B0774A2D2E}">
      <dgm:prSet/>
      <dgm:spPr/>
      <dgm:t>
        <a:bodyPr/>
        <a:lstStyle/>
        <a:p>
          <a:endParaRPr lang="en-US"/>
        </a:p>
      </dgm:t>
    </dgm:pt>
    <dgm:pt modelId="{2F7BCBB2-46D2-4D18-9FC0-5B41899BD33A}" type="sibTrans" cxnId="{2220B862-B9C9-4DF9-943D-15B0774A2D2E}">
      <dgm:prSet/>
      <dgm:spPr/>
      <dgm:t>
        <a:bodyPr/>
        <a:lstStyle/>
        <a:p>
          <a:endParaRPr lang="en-US"/>
        </a:p>
      </dgm:t>
    </dgm:pt>
    <dgm:pt modelId="{621EC2B5-4088-4D49-9C57-1D5673AC3612}">
      <dgm:prSet/>
      <dgm:spPr/>
      <dgm:t>
        <a:bodyPr/>
        <a:lstStyle/>
        <a:p>
          <a:pPr rtl="0"/>
          <a:r>
            <a:rPr lang="en-US" smtClean="0"/>
            <a:t>Cross-Reference Tools</a:t>
          </a:r>
          <a:endParaRPr lang="en-US"/>
        </a:p>
      </dgm:t>
    </dgm:pt>
    <dgm:pt modelId="{D6D42AA2-DF8A-4891-8A57-CAB261D5F30E}" type="parTrans" cxnId="{36E16250-78F7-489A-BEF0-B861C779F62D}">
      <dgm:prSet/>
      <dgm:spPr/>
      <dgm:t>
        <a:bodyPr/>
        <a:lstStyle/>
        <a:p>
          <a:endParaRPr lang="en-US"/>
        </a:p>
      </dgm:t>
    </dgm:pt>
    <dgm:pt modelId="{D58F7840-921E-4F5B-9F04-1FC3C3513AD9}" type="sibTrans" cxnId="{36E16250-78F7-489A-BEF0-B861C779F62D}">
      <dgm:prSet/>
      <dgm:spPr/>
      <dgm:t>
        <a:bodyPr/>
        <a:lstStyle/>
        <a:p>
          <a:endParaRPr lang="en-US"/>
        </a:p>
      </dgm:t>
    </dgm:pt>
    <dgm:pt modelId="{2224D43E-DD37-45F6-8090-FC3E39372024}">
      <dgm:prSet/>
      <dgm:spPr/>
      <dgm:t>
        <a:bodyPr/>
        <a:lstStyle/>
        <a:p>
          <a:pPr rtl="0"/>
          <a:r>
            <a:rPr lang="en-US" smtClean="0"/>
            <a:t>Index Tools</a:t>
          </a:r>
          <a:endParaRPr lang="en-US"/>
        </a:p>
      </dgm:t>
    </dgm:pt>
    <dgm:pt modelId="{3F6A1E58-1583-48A1-9817-38ADF9759996}" type="parTrans" cxnId="{92988FD9-FC57-47A0-8CB4-16023BD7A440}">
      <dgm:prSet/>
      <dgm:spPr/>
      <dgm:t>
        <a:bodyPr/>
        <a:lstStyle/>
        <a:p>
          <a:endParaRPr lang="en-US"/>
        </a:p>
      </dgm:t>
    </dgm:pt>
    <dgm:pt modelId="{1ACFF4B7-9C7E-4321-BC9D-BF991C7A986C}" type="sibTrans" cxnId="{92988FD9-FC57-47A0-8CB4-16023BD7A440}">
      <dgm:prSet/>
      <dgm:spPr/>
      <dgm:t>
        <a:bodyPr/>
        <a:lstStyle/>
        <a:p>
          <a:endParaRPr lang="en-US"/>
        </a:p>
      </dgm:t>
    </dgm:pt>
    <dgm:pt modelId="{E4719B86-EDB3-4B35-9792-8C636BCDA028}">
      <dgm:prSet/>
      <dgm:spPr/>
      <dgm:t>
        <a:bodyPr/>
        <a:lstStyle/>
        <a:p>
          <a:pPr rtl="0"/>
          <a:r>
            <a:rPr lang="en-US" smtClean="0"/>
            <a:t>Master Page Tools</a:t>
          </a:r>
          <a:endParaRPr lang="en-US"/>
        </a:p>
      </dgm:t>
    </dgm:pt>
    <dgm:pt modelId="{D1E787B7-AD00-4CDE-B30C-F38A9AAF92E1}" type="parTrans" cxnId="{8996A6AE-2F21-4E4B-B112-DDE11CA515D7}">
      <dgm:prSet/>
      <dgm:spPr/>
      <dgm:t>
        <a:bodyPr/>
        <a:lstStyle/>
        <a:p>
          <a:endParaRPr lang="en-US"/>
        </a:p>
      </dgm:t>
    </dgm:pt>
    <dgm:pt modelId="{49B43D00-B289-491F-A707-5303F7E8BA76}" type="sibTrans" cxnId="{8996A6AE-2F21-4E4B-B112-DDE11CA515D7}">
      <dgm:prSet/>
      <dgm:spPr/>
      <dgm:t>
        <a:bodyPr/>
        <a:lstStyle/>
        <a:p>
          <a:endParaRPr lang="en-US"/>
        </a:p>
      </dgm:t>
    </dgm:pt>
    <dgm:pt modelId="{6E7251FF-0D3D-4FE3-BEA2-0105C9014F3B}">
      <dgm:prSet/>
      <dgm:spPr/>
      <dgm:t>
        <a:bodyPr/>
        <a:lstStyle/>
        <a:p>
          <a:pPr rtl="0"/>
          <a:r>
            <a:rPr lang="en-US" smtClean="0"/>
            <a:t>Outline Tools</a:t>
          </a:r>
          <a:endParaRPr lang="en-US"/>
        </a:p>
      </dgm:t>
    </dgm:pt>
    <dgm:pt modelId="{86A6871F-C47D-486E-994B-1512D95FBD62}" type="parTrans" cxnId="{C886F049-5C17-4269-926F-6869F1E31C8D}">
      <dgm:prSet/>
      <dgm:spPr/>
      <dgm:t>
        <a:bodyPr/>
        <a:lstStyle/>
        <a:p>
          <a:endParaRPr lang="en-US"/>
        </a:p>
      </dgm:t>
    </dgm:pt>
    <dgm:pt modelId="{DFFBE752-D22A-40B2-9844-FE8275B54310}" type="sibTrans" cxnId="{C886F049-5C17-4269-926F-6869F1E31C8D}">
      <dgm:prSet/>
      <dgm:spPr/>
      <dgm:t>
        <a:bodyPr/>
        <a:lstStyle/>
        <a:p>
          <a:endParaRPr lang="en-US"/>
        </a:p>
      </dgm:t>
    </dgm:pt>
    <dgm:pt modelId="{E69DE663-5DD1-4477-AEAB-B2FD2684CAD3}">
      <dgm:prSet/>
      <dgm:spPr/>
      <dgm:t>
        <a:bodyPr/>
        <a:lstStyle/>
        <a:p>
          <a:pPr rtl="0"/>
          <a:r>
            <a:rPr lang="en-US" dirty="0" smtClean="0"/>
            <a:t>Paragraph Tools</a:t>
          </a:r>
          <a:endParaRPr lang="en-US" dirty="0"/>
        </a:p>
      </dgm:t>
    </dgm:pt>
    <dgm:pt modelId="{4D5BE0D3-818E-4857-AA18-E194BACA15ED}" type="parTrans" cxnId="{6A65BF05-9565-49F4-84DE-7C7A596D7410}">
      <dgm:prSet/>
      <dgm:spPr/>
      <dgm:t>
        <a:bodyPr/>
        <a:lstStyle/>
        <a:p>
          <a:endParaRPr lang="en-US"/>
        </a:p>
      </dgm:t>
    </dgm:pt>
    <dgm:pt modelId="{AFCF299B-1399-44CB-B568-AC168E14A370}" type="sibTrans" cxnId="{6A65BF05-9565-49F4-84DE-7C7A596D7410}">
      <dgm:prSet/>
      <dgm:spPr/>
      <dgm:t>
        <a:bodyPr/>
        <a:lstStyle/>
        <a:p>
          <a:endParaRPr lang="en-US"/>
        </a:p>
      </dgm:t>
    </dgm:pt>
    <dgm:pt modelId="{6F7291A3-F0F6-41F0-9E0E-54C99CECE6AA}">
      <dgm:prSet/>
      <dgm:spPr/>
      <dgm:t>
        <a:bodyPr/>
        <a:lstStyle/>
        <a:p>
          <a:pPr rtl="0"/>
          <a:r>
            <a:rPr lang="en-US" smtClean="0"/>
            <a:t>Table Tools</a:t>
          </a:r>
          <a:endParaRPr lang="en-US"/>
        </a:p>
      </dgm:t>
    </dgm:pt>
    <dgm:pt modelId="{EBDF3FD9-F75F-4C31-B93A-6A6F6C1283A7}" type="parTrans" cxnId="{FF01CB97-84F5-48AE-B801-A3AE7910D265}">
      <dgm:prSet/>
      <dgm:spPr/>
      <dgm:t>
        <a:bodyPr/>
        <a:lstStyle/>
        <a:p>
          <a:endParaRPr lang="en-US"/>
        </a:p>
      </dgm:t>
    </dgm:pt>
    <dgm:pt modelId="{F9EF9C26-E029-42DD-A676-FC0BEDFB2302}" type="sibTrans" cxnId="{FF01CB97-84F5-48AE-B801-A3AE7910D265}">
      <dgm:prSet/>
      <dgm:spPr/>
      <dgm:t>
        <a:bodyPr/>
        <a:lstStyle/>
        <a:p>
          <a:endParaRPr lang="en-US"/>
        </a:p>
      </dgm:t>
    </dgm:pt>
    <dgm:pt modelId="{3B0EFBE7-6842-4716-9E85-FCFC09CD683E}">
      <dgm:prSet/>
      <dgm:spPr/>
      <dgm:t>
        <a:bodyPr/>
        <a:lstStyle/>
        <a:p>
          <a:pPr rtl="0"/>
          <a:r>
            <a:rPr lang="en-US" smtClean="0"/>
            <a:t>Variable Tools</a:t>
          </a:r>
          <a:endParaRPr lang="en-US"/>
        </a:p>
      </dgm:t>
    </dgm:pt>
    <dgm:pt modelId="{FA24FF58-28F7-46C5-8CE6-1C3BE34413C7}" type="parTrans" cxnId="{9099AD16-F926-4700-9FB6-2B72FB1C543D}">
      <dgm:prSet/>
      <dgm:spPr/>
      <dgm:t>
        <a:bodyPr/>
        <a:lstStyle/>
        <a:p>
          <a:endParaRPr lang="en-US"/>
        </a:p>
      </dgm:t>
    </dgm:pt>
    <dgm:pt modelId="{BC69F583-3B1E-49C3-A73A-420934FDAA69}" type="sibTrans" cxnId="{9099AD16-F926-4700-9FB6-2B72FB1C543D}">
      <dgm:prSet/>
      <dgm:spPr/>
      <dgm:t>
        <a:bodyPr/>
        <a:lstStyle/>
        <a:p>
          <a:endParaRPr lang="en-US"/>
        </a:p>
      </dgm:t>
    </dgm:pt>
    <dgm:pt modelId="{32618463-C95B-462D-8034-12969B9CCF3A}">
      <dgm:prSet/>
      <dgm:spPr/>
      <dgm:t>
        <a:bodyPr/>
        <a:lstStyle/>
        <a:p>
          <a:pPr rtl="0"/>
          <a:r>
            <a:rPr lang="en-US" smtClean="0"/>
            <a:t>$5</a:t>
          </a:r>
          <a:endParaRPr lang="en-US"/>
        </a:p>
      </dgm:t>
    </dgm:pt>
    <dgm:pt modelId="{5BA32A9B-A659-43AD-B459-C4285D79B433}" type="parTrans" cxnId="{66A474D1-23C9-4F38-B728-BD535231E6D1}">
      <dgm:prSet/>
      <dgm:spPr/>
      <dgm:t>
        <a:bodyPr/>
        <a:lstStyle/>
        <a:p>
          <a:endParaRPr lang="en-US"/>
        </a:p>
      </dgm:t>
    </dgm:pt>
    <dgm:pt modelId="{317A06E5-FF94-40D4-8734-41DF5581B464}" type="sibTrans" cxnId="{66A474D1-23C9-4F38-B728-BD535231E6D1}">
      <dgm:prSet/>
      <dgm:spPr/>
      <dgm:t>
        <a:bodyPr/>
        <a:lstStyle/>
        <a:p>
          <a:endParaRPr lang="en-US"/>
        </a:p>
      </dgm:t>
    </dgm:pt>
    <dgm:pt modelId="{7F3CDDD4-8189-4FDF-9577-E399C67F4C19}">
      <dgm:prSet/>
      <dgm:spPr/>
      <dgm:t>
        <a:bodyPr/>
        <a:lstStyle/>
        <a:p>
          <a:pPr rtl="0"/>
          <a:r>
            <a:rPr lang="en-US" smtClean="0"/>
            <a:t>Alert Tool</a:t>
          </a:r>
          <a:endParaRPr lang="en-US"/>
        </a:p>
      </dgm:t>
    </dgm:pt>
    <dgm:pt modelId="{CCF10FFD-4677-474C-9F34-63F5A4B920D2}" type="parTrans" cxnId="{8D0DD772-08EA-43FD-8DFE-895EE32D20EE}">
      <dgm:prSet/>
      <dgm:spPr/>
      <dgm:t>
        <a:bodyPr/>
        <a:lstStyle/>
        <a:p>
          <a:endParaRPr lang="en-US"/>
        </a:p>
      </dgm:t>
    </dgm:pt>
    <dgm:pt modelId="{5F140153-4AFD-400F-90D2-F0348600EE31}" type="sibTrans" cxnId="{8D0DD772-08EA-43FD-8DFE-895EE32D20EE}">
      <dgm:prSet/>
      <dgm:spPr/>
      <dgm:t>
        <a:bodyPr/>
        <a:lstStyle/>
        <a:p>
          <a:endParaRPr lang="en-US"/>
        </a:p>
      </dgm:t>
    </dgm:pt>
    <dgm:pt modelId="{244358ED-6625-4A9D-B811-2ED62CD4F7FB}" type="pres">
      <dgm:prSet presAssocID="{3EC8F417-AACB-43A2-B0C1-9AA4E1CEEAD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38993E2-41A3-4430-8D19-65A432B5372F}" type="pres">
      <dgm:prSet presAssocID="{AFD06549-5D39-494F-9F66-84EB4B761CE3}" presName="composite" presStyleCnt="0"/>
      <dgm:spPr/>
    </dgm:pt>
    <dgm:pt modelId="{9E928F0F-93CB-4D07-A685-3D35758053CE}" type="pres">
      <dgm:prSet presAssocID="{AFD06549-5D39-494F-9F66-84EB4B761CE3}" presName="parTx" presStyleLbl="align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2C2676E-5ECB-4ECA-92EC-78C0EBA03C06}" type="pres">
      <dgm:prSet presAssocID="{AFD06549-5D39-494F-9F66-84EB4B761CE3}" presName="desTx" presStyleLbl="align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5DF6499-5318-45B3-B79D-FAC6BC73451F}" type="pres">
      <dgm:prSet presAssocID="{44B960DD-3934-41A9-9289-F8A49605A152}" presName="space" presStyleCnt="0"/>
      <dgm:spPr/>
    </dgm:pt>
    <dgm:pt modelId="{181A97E9-17C1-4572-8067-133023A8DE50}" type="pres">
      <dgm:prSet presAssocID="{EFF2E537-9BAE-40D6-B66D-140223717765}" presName="composite" presStyleCnt="0"/>
      <dgm:spPr/>
    </dgm:pt>
    <dgm:pt modelId="{E75B9E3C-351B-45DF-B81C-671FE7B8D859}" type="pres">
      <dgm:prSet presAssocID="{EFF2E537-9BAE-40D6-B66D-140223717765}" presName="parTx" presStyleLbl="align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83386AF-F691-47B7-B441-FA8CD27ECEF7}" type="pres">
      <dgm:prSet presAssocID="{EFF2E537-9BAE-40D6-B66D-140223717765}" presName="desTx" presStyleLbl="align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C095607-A242-4FE2-846C-200DBA721B90}" type="pres">
      <dgm:prSet presAssocID="{6A09499C-43A3-441F-ABC7-3AF88EB194AE}" presName="space" presStyleCnt="0"/>
      <dgm:spPr/>
    </dgm:pt>
    <dgm:pt modelId="{B1CBA865-B6EB-4B3F-95C3-13C52E6681A2}" type="pres">
      <dgm:prSet presAssocID="{9150B699-00BF-4D48-B143-95472274D0AB}" presName="composite" presStyleCnt="0"/>
      <dgm:spPr/>
    </dgm:pt>
    <dgm:pt modelId="{02914005-AC7A-4B68-8772-1B2B4670E1EA}" type="pres">
      <dgm:prSet presAssocID="{9150B699-00BF-4D48-B143-95472274D0AB}" presName="parTx" presStyleLbl="align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F5BD69D-4F6D-45D7-8393-ACA0F1608142}" type="pres">
      <dgm:prSet presAssocID="{9150B699-00BF-4D48-B143-95472274D0AB}" presName="desTx" presStyleLbl="align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17C6656-12F9-44A9-B2A6-92BA59CD1249}" type="pres">
      <dgm:prSet presAssocID="{A0102B88-049E-493F-854E-E47E9E78BF0A}" presName="space" presStyleCnt="0"/>
      <dgm:spPr/>
    </dgm:pt>
    <dgm:pt modelId="{699B4EE8-B583-407D-A888-50413695C2C9}" type="pres">
      <dgm:prSet presAssocID="{32618463-C95B-462D-8034-12969B9CCF3A}" presName="composite" presStyleCnt="0"/>
      <dgm:spPr/>
    </dgm:pt>
    <dgm:pt modelId="{AAB9D6C0-84B0-4A44-A277-E12D8AEFA07F}" type="pres">
      <dgm:prSet presAssocID="{32618463-C95B-462D-8034-12969B9CCF3A}" presName="parTx" presStyleLbl="align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658D5E9-7BEC-40B1-8BA1-29F3AF3BD1CE}" type="pres">
      <dgm:prSet presAssocID="{32618463-C95B-462D-8034-12969B9CCF3A}" presName="desTx" presStyleLbl="align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D2E5447-CC72-412A-BFF5-549A497BA93E}" srcId="{3EC8F417-AACB-43A2-B0C1-9AA4E1CEEADB}" destId="{9150B699-00BF-4D48-B143-95472274D0AB}" srcOrd="2" destOrd="0" parTransId="{A55AFE5F-1642-46A9-8DB9-32D4E98DB9D3}" sibTransId="{A0102B88-049E-493F-854E-E47E9E78BF0A}"/>
    <dgm:cxn modelId="{0A9ECB10-7B61-44A8-A6DA-F4EDFE967192}" srcId="{AFD06549-5D39-494F-9F66-84EB4B761CE3}" destId="{3F8FAEF4-DDA0-4F47-9E99-5420AD450F93}" srcOrd="1" destOrd="0" parTransId="{F2C0D2B4-1826-4394-90CC-80DF0903444A}" sibTransId="{F0D95E44-2891-4DB2-9191-358FECA1757A}"/>
    <dgm:cxn modelId="{64D50DF7-FBB7-4BEE-B90A-A311E9C39DD4}" type="presOf" srcId="{E69DE663-5DD1-4477-AEAB-B2FD2684CAD3}" destId="{6F5BD69D-4F6D-45D7-8393-ACA0F1608142}" srcOrd="0" destOrd="7" presId="urn:microsoft.com/office/officeart/2005/8/layout/hList1"/>
    <dgm:cxn modelId="{4DEDECE4-D8F2-4543-B4DD-683C526D8D16}" type="presOf" srcId="{32618463-C95B-462D-8034-12969B9CCF3A}" destId="{AAB9D6C0-84B0-4A44-A277-E12D8AEFA07F}" srcOrd="0" destOrd="0" presId="urn:microsoft.com/office/officeart/2005/8/layout/hList1"/>
    <dgm:cxn modelId="{0AB8A28F-2E54-46E4-91AF-06555685FCF6}" type="presOf" srcId="{3EC8F417-AACB-43A2-B0C1-9AA4E1CEEADB}" destId="{244358ED-6625-4A9D-B811-2ED62CD4F7FB}" srcOrd="0" destOrd="0" presId="urn:microsoft.com/office/officeart/2005/8/layout/hList1"/>
    <dgm:cxn modelId="{36E16250-78F7-489A-BEF0-B861C779F62D}" srcId="{9150B699-00BF-4D48-B143-95472274D0AB}" destId="{621EC2B5-4088-4D49-9C57-1D5673AC3612}" srcOrd="3" destOrd="0" parTransId="{D6D42AA2-DF8A-4891-8A57-CAB261D5F30E}" sibTransId="{D58F7840-921E-4F5B-9F04-1FC3C3513AD9}"/>
    <dgm:cxn modelId="{2339B25C-1D26-48EA-8C5B-6AB11939996A}" type="presOf" srcId="{9150B699-00BF-4D48-B143-95472274D0AB}" destId="{02914005-AC7A-4B68-8772-1B2B4670E1EA}" srcOrd="0" destOrd="0" presId="urn:microsoft.com/office/officeart/2005/8/layout/hList1"/>
    <dgm:cxn modelId="{3E322D08-9FC8-4491-BFD1-5D0ADB6CC3F4}" srcId="{3EC8F417-AACB-43A2-B0C1-9AA4E1CEEADB}" destId="{EFF2E537-9BAE-40D6-B66D-140223717765}" srcOrd="1" destOrd="0" parTransId="{6CBAB80A-2A9D-4725-9BBC-D9E2584D401B}" sibTransId="{6A09499C-43A3-441F-ABC7-3AF88EB194AE}"/>
    <dgm:cxn modelId="{F6834306-6498-495F-9535-57DECB64D760}" srcId="{9150B699-00BF-4D48-B143-95472274D0AB}" destId="{EDAF6C41-28E9-4898-9E28-9E1D27364607}" srcOrd="1" destOrd="0" parTransId="{F7FCDE28-B952-49F1-A468-9F1E06D0D5BC}" sibTransId="{EC7F1D4B-1472-4EDE-8BDB-30FD6378BC89}"/>
    <dgm:cxn modelId="{9099AD16-F926-4700-9FB6-2B72FB1C543D}" srcId="{9150B699-00BF-4D48-B143-95472274D0AB}" destId="{3B0EFBE7-6842-4716-9E85-FCFC09CD683E}" srcOrd="9" destOrd="0" parTransId="{FA24FF58-28F7-46C5-8CE6-1C3BE34413C7}" sibTransId="{BC69F583-3B1E-49C3-A73A-420934FDAA69}"/>
    <dgm:cxn modelId="{5F0DE561-FAD0-4065-893B-0E211A9E9C44}" type="presOf" srcId="{EDAF6C41-28E9-4898-9E28-9E1D27364607}" destId="{6F5BD69D-4F6D-45D7-8393-ACA0F1608142}" srcOrd="0" destOrd="1" presId="urn:microsoft.com/office/officeart/2005/8/layout/hList1"/>
    <dgm:cxn modelId="{54D08D65-0585-4479-9FC1-ADA1B623C184}" type="presOf" srcId="{2224D43E-DD37-45F6-8090-FC3E39372024}" destId="{6F5BD69D-4F6D-45D7-8393-ACA0F1608142}" srcOrd="0" destOrd="4" presId="urn:microsoft.com/office/officeart/2005/8/layout/hList1"/>
    <dgm:cxn modelId="{F91469AA-5D77-43BB-B8FF-4F62FAD8342D}" srcId="{AFD06549-5D39-494F-9F66-84EB4B761CE3}" destId="{6CF14EDB-8D45-4CDC-B21E-6846327995CF}" srcOrd="0" destOrd="0" parTransId="{85F7AE37-76D8-4AD8-90D6-CFD233FA5D96}" sibTransId="{DC4BE3E5-D234-4EE8-8FC7-ACB05A5CED16}"/>
    <dgm:cxn modelId="{8996A6AE-2F21-4E4B-B112-DDE11CA515D7}" srcId="{9150B699-00BF-4D48-B143-95472274D0AB}" destId="{E4719B86-EDB3-4B35-9792-8C636BCDA028}" srcOrd="5" destOrd="0" parTransId="{D1E787B7-AD00-4CDE-B30C-F38A9AAF92E1}" sibTransId="{49B43D00-B289-491F-A707-5303F7E8BA76}"/>
    <dgm:cxn modelId="{49079978-D452-403C-894C-B863B397C102}" type="presOf" srcId="{6CF14EDB-8D45-4CDC-B21E-6846327995CF}" destId="{E2C2676E-5ECB-4ECA-92EC-78C0EBA03C06}" srcOrd="0" destOrd="0" presId="urn:microsoft.com/office/officeart/2005/8/layout/hList1"/>
    <dgm:cxn modelId="{D33AB396-463C-4549-AC3A-8E8C710C2F0D}" srcId="{9150B699-00BF-4D48-B143-95472274D0AB}" destId="{711B325E-DAB5-4C58-9975-7C9C6849B475}" srcOrd="0" destOrd="0" parTransId="{50AA5C3D-9040-41D8-B446-F72C371BC3B5}" sibTransId="{738298D3-78D9-4FDB-8B3D-FECC16D019C1}"/>
    <dgm:cxn modelId="{92988FD9-FC57-47A0-8CB4-16023BD7A440}" srcId="{9150B699-00BF-4D48-B143-95472274D0AB}" destId="{2224D43E-DD37-45F6-8090-FC3E39372024}" srcOrd="4" destOrd="0" parTransId="{3F6A1E58-1583-48A1-9817-38ADF9759996}" sibTransId="{1ACFF4B7-9C7E-4321-BC9D-BF991C7A986C}"/>
    <dgm:cxn modelId="{07AA1609-97CA-4986-9C4C-9E7ED10F6B2E}" type="presOf" srcId="{AFD06549-5D39-494F-9F66-84EB4B761CE3}" destId="{9E928F0F-93CB-4D07-A685-3D35758053CE}" srcOrd="0" destOrd="0" presId="urn:microsoft.com/office/officeart/2005/8/layout/hList1"/>
    <dgm:cxn modelId="{1E32411D-3267-4670-87D7-99B5AC8428DC}" type="presOf" srcId="{E6B38204-EE7C-42BB-AD39-D0AEAF3D1996}" destId="{683386AF-F691-47B7-B441-FA8CD27ECEF7}" srcOrd="0" destOrd="0" presId="urn:microsoft.com/office/officeart/2005/8/layout/hList1"/>
    <dgm:cxn modelId="{FF01CB97-84F5-48AE-B801-A3AE7910D265}" srcId="{9150B699-00BF-4D48-B143-95472274D0AB}" destId="{6F7291A3-F0F6-41F0-9E0E-54C99CECE6AA}" srcOrd="8" destOrd="0" parTransId="{EBDF3FD9-F75F-4C31-B93A-6A6F6C1283A7}" sibTransId="{F9EF9C26-E029-42DD-A676-FC0BEDFB2302}"/>
    <dgm:cxn modelId="{4E7A75BF-4BD8-4F10-A94B-DFF8615077AA}" srcId="{3EC8F417-AACB-43A2-B0C1-9AA4E1CEEADB}" destId="{AFD06549-5D39-494F-9F66-84EB4B761CE3}" srcOrd="0" destOrd="0" parTransId="{51F61473-A847-49DA-BC75-6EEA889F4F07}" sibTransId="{44B960DD-3934-41A9-9289-F8A49605A152}"/>
    <dgm:cxn modelId="{C886F049-5C17-4269-926F-6869F1E31C8D}" srcId="{9150B699-00BF-4D48-B143-95472274D0AB}" destId="{6E7251FF-0D3D-4FE3-BEA2-0105C9014F3B}" srcOrd="6" destOrd="0" parTransId="{86A6871F-C47D-486E-994B-1512D95FBD62}" sibTransId="{DFFBE752-D22A-40B2-9844-FE8275B54310}"/>
    <dgm:cxn modelId="{66A474D1-23C9-4F38-B728-BD535231E6D1}" srcId="{3EC8F417-AACB-43A2-B0C1-9AA4E1CEEADB}" destId="{32618463-C95B-462D-8034-12969B9CCF3A}" srcOrd="3" destOrd="0" parTransId="{5BA32A9B-A659-43AD-B459-C4285D79B433}" sibTransId="{317A06E5-FF94-40D4-8734-41DF5581B464}"/>
    <dgm:cxn modelId="{EBF6AF98-D465-46EB-BB78-D1C25AB10A93}" type="presOf" srcId="{6F7291A3-F0F6-41F0-9E0E-54C99CECE6AA}" destId="{6F5BD69D-4F6D-45D7-8393-ACA0F1608142}" srcOrd="0" destOrd="8" presId="urn:microsoft.com/office/officeart/2005/8/layout/hList1"/>
    <dgm:cxn modelId="{B662E73A-D22E-41F8-B556-E3686570E5D5}" type="presOf" srcId="{711B325E-DAB5-4C58-9975-7C9C6849B475}" destId="{6F5BD69D-4F6D-45D7-8393-ACA0F1608142}" srcOrd="0" destOrd="0" presId="urn:microsoft.com/office/officeart/2005/8/layout/hList1"/>
    <dgm:cxn modelId="{8D0DD772-08EA-43FD-8DFE-895EE32D20EE}" srcId="{32618463-C95B-462D-8034-12969B9CCF3A}" destId="{7F3CDDD4-8189-4FDF-9577-E399C67F4C19}" srcOrd="0" destOrd="0" parTransId="{CCF10FFD-4677-474C-9F34-63F5A4B920D2}" sibTransId="{5F140153-4AFD-400F-90D2-F0348600EE31}"/>
    <dgm:cxn modelId="{56181A6D-4FE7-4DEA-8EFF-1472FC42D624}" type="presOf" srcId="{E4719B86-EDB3-4B35-9792-8C636BCDA028}" destId="{6F5BD69D-4F6D-45D7-8393-ACA0F1608142}" srcOrd="0" destOrd="5" presId="urn:microsoft.com/office/officeart/2005/8/layout/hList1"/>
    <dgm:cxn modelId="{F341681A-9F01-4370-9EDE-268E3DB83626}" type="presOf" srcId="{3B0EFBE7-6842-4716-9E85-FCFC09CD683E}" destId="{6F5BD69D-4F6D-45D7-8393-ACA0F1608142}" srcOrd="0" destOrd="9" presId="urn:microsoft.com/office/officeart/2005/8/layout/hList1"/>
    <dgm:cxn modelId="{6A65BF05-9565-49F4-84DE-7C7A596D7410}" srcId="{9150B699-00BF-4D48-B143-95472274D0AB}" destId="{E69DE663-5DD1-4477-AEAB-B2FD2684CAD3}" srcOrd="7" destOrd="0" parTransId="{4D5BE0D3-818E-4857-AA18-E194BACA15ED}" sibTransId="{AFCF299B-1399-44CB-B568-AC168E14A370}"/>
    <dgm:cxn modelId="{2CD61A04-088D-4164-97BE-9BE944BC0884}" type="presOf" srcId="{60E6483C-065F-432A-9C51-A6BFFD7762A9}" destId="{6F5BD69D-4F6D-45D7-8393-ACA0F1608142}" srcOrd="0" destOrd="2" presId="urn:microsoft.com/office/officeart/2005/8/layout/hList1"/>
    <dgm:cxn modelId="{7ACE273C-A044-4A48-925D-2EC54EDD2128}" type="presOf" srcId="{621EC2B5-4088-4D49-9C57-1D5673AC3612}" destId="{6F5BD69D-4F6D-45D7-8393-ACA0F1608142}" srcOrd="0" destOrd="3" presId="urn:microsoft.com/office/officeart/2005/8/layout/hList1"/>
    <dgm:cxn modelId="{DA62DF27-C929-434C-9B62-D3E63D693A32}" srcId="{EFF2E537-9BAE-40D6-B66D-140223717765}" destId="{E6B38204-EE7C-42BB-AD39-D0AEAF3D1996}" srcOrd="0" destOrd="0" parTransId="{A2B1C66E-0CAA-4452-B814-B92E39B7BA85}" sibTransId="{0534C02E-97C7-448A-A274-34913B8DF4A8}"/>
    <dgm:cxn modelId="{C7F29890-BB27-4805-BF0C-CD5715798ADF}" type="presOf" srcId="{7F3CDDD4-8189-4FDF-9577-E399C67F4C19}" destId="{D658D5E9-7BEC-40B1-8BA1-29F3AF3BD1CE}" srcOrd="0" destOrd="0" presId="urn:microsoft.com/office/officeart/2005/8/layout/hList1"/>
    <dgm:cxn modelId="{0EE516F6-3086-4FDC-8419-B46A048DC6D3}" type="presOf" srcId="{3F8FAEF4-DDA0-4F47-9E99-5420AD450F93}" destId="{E2C2676E-5ECB-4ECA-92EC-78C0EBA03C06}" srcOrd="0" destOrd="1" presId="urn:microsoft.com/office/officeart/2005/8/layout/hList1"/>
    <dgm:cxn modelId="{F362E5FF-924D-4CF6-87B4-C8548769EE38}" type="presOf" srcId="{EFF2E537-9BAE-40D6-B66D-140223717765}" destId="{E75B9E3C-351B-45DF-B81C-671FE7B8D859}" srcOrd="0" destOrd="0" presId="urn:microsoft.com/office/officeart/2005/8/layout/hList1"/>
    <dgm:cxn modelId="{8F587D31-B4D8-48CC-B7F5-983D45C29DFE}" type="presOf" srcId="{6E7251FF-0D3D-4FE3-BEA2-0105C9014F3B}" destId="{6F5BD69D-4F6D-45D7-8393-ACA0F1608142}" srcOrd="0" destOrd="6" presId="urn:microsoft.com/office/officeart/2005/8/layout/hList1"/>
    <dgm:cxn modelId="{2220B862-B9C9-4DF9-943D-15B0774A2D2E}" srcId="{9150B699-00BF-4D48-B143-95472274D0AB}" destId="{60E6483C-065F-432A-9C51-A6BFFD7762A9}" srcOrd="2" destOrd="0" parTransId="{D3F41EAD-70E1-4CBE-9B18-E26BF5C95C4F}" sibTransId="{2F7BCBB2-46D2-4D18-9FC0-5B41899BD33A}"/>
    <dgm:cxn modelId="{F13B1E01-7F0F-4C54-89C0-D5B8C0DAE6B1}" type="presParOf" srcId="{244358ED-6625-4A9D-B811-2ED62CD4F7FB}" destId="{138993E2-41A3-4430-8D19-65A432B5372F}" srcOrd="0" destOrd="0" presId="urn:microsoft.com/office/officeart/2005/8/layout/hList1"/>
    <dgm:cxn modelId="{29C73AE0-B664-44BE-8E90-CA25FF318ECE}" type="presParOf" srcId="{138993E2-41A3-4430-8D19-65A432B5372F}" destId="{9E928F0F-93CB-4D07-A685-3D35758053CE}" srcOrd="0" destOrd="0" presId="urn:microsoft.com/office/officeart/2005/8/layout/hList1"/>
    <dgm:cxn modelId="{CD007691-40D6-4618-B661-B930CE37E951}" type="presParOf" srcId="{138993E2-41A3-4430-8D19-65A432B5372F}" destId="{E2C2676E-5ECB-4ECA-92EC-78C0EBA03C06}" srcOrd="1" destOrd="0" presId="urn:microsoft.com/office/officeart/2005/8/layout/hList1"/>
    <dgm:cxn modelId="{E051A8DE-99A0-4B36-AC2A-3EE0753197B2}" type="presParOf" srcId="{244358ED-6625-4A9D-B811-2ED62CD4F7FB}" destId="{75DF6499-5318-45B3-B79D-FAC6BC73451F}" srcOrd="1" destOrd="0" presId="urn:microsoft.com/office/officeart/2005/8/layout/hList1"/>
    <dgm:cxn modelId="{D96A1C53-E405-4591-AC7A-74660BABC4B8}" type="presParOf" srcId="{244358ED-6625-4A9D-B811-2ED62CD4F7FB}" destId="{181A97E9-17C1-4572-8067-133023A8DE50}" srcOrd="2" destOrd="0" presId="urn:microsoft.com/office/officeart/2005/8/layout/hList1"/>
    <dgm:cxn modelId="{0DDA8683-A871-48DE-A27F-78DC7AC7D19E}" type="presParOf" srcId="{181A97E9-17C1-4572-8067-133023A8DE50}" destId="{E75B9E3C-351B-45DF-B81C-671FE7B8D859}" srcOrd="0" destOrd="0" presId="urn:microsoft.com/office/officeart/2005/8/layout/hList1"/>
    <dgm:cxn modelId="{C93746DE-5108-4A4A-B127-D567FCC97F3E}" type="presParOf" srcId="{181A97E9-17C1-4572-8067-133023A8DE50}" destId="{683386AF-F691-47B7-B441-FA8CD27ECEF7}" srcOrd="1" destOrd="0" presId="urn:microsoft.com/office/officeart/2005/8/layout/hList1"/>
    <dgm:cxn modelId="{505A13E7-D19D-4068-8254-6508282AFEF1}" type="presParOf" srcId="{244358ED-6625-4A9D-B811-2ED62CD4F7FB}" destId="{9C095607-A242-4FE2-846C-200DBA721B90}" srcOrd="3" destOrd="0" presId="urn:microsoft.com/office/officeart/2005/8/layout/hList1"/>
    <dgm:cxn modelId="{A15BD8D6-7265-4A19-AD4A-91A30E3E64CC}" type="presParOf" srcId="{244358ED-6625-4A9D-B811-2ED62CD4F7FB}" destId="{B1CBA865-B6EB-4B3F-95C3-13C52E6681A2}" srcOrd="4" destOrd="0" presId="urn:microsoft.com/office/officeart/2005/8/layout/hList1"/>
    <dgm:cxn modelId="{B69B11CE-C505-4F60-B4AB-E8A6BB9A61CF}" type="presParOf" srcId="{B1CBA865-B6EB-4B3F-95C3-13C52E6681A2}" destId="{02914005-AC7A-4B68-8772-1B2B4670E1EA}" srcOrd="0" destOrd="0" presId="urn:microsoft.com/office/officeart/2005/8/layout/hList1"/>
    <dgm:cxn modelId="{73B5F086-CBD0-4CDD-8E2D-7C7F76C73686}" type="presParOf" srcId="{B1CBA865-B6EB-4B3F-95C3-13C52E6681A2}" destId="{6F5BD69D-4F6D-45D7-8393-ACA0F1608142}" srcOrd="1" destOrd="0" presId="urn:microsoft.com/office/officeart/2005/8/layout/hList1"/>
    <dgm:cxn modelId="{65C3A2AC-C509-4B92-B989-4034187C8CB2}" type="presParOf" srcId="{244358ED-6625-4A9D-B811-2ED62CD4F7FB}" destId="{917C6656-12F9-44A9-B2A6-92BA59CD1249}" srcOrd="5" destOrd="0" presId="urn:microsoft.com/office/officeart/2005/8/layout/hList1"/>
    <dgm:cxn modelId="{DCEFFA70-F2B0-4BDF-8278-0AED17C40169}" type="presParOf" srcId="{244358ED-6625-4A9D-B811-2ED62CD4F7FB}" destId="{699B4EE8-B583-407D-A888-50413695C2C9}" srcOrd="6" destOrd="0" presId="urn:microsoft.com/office/officeart/2005/8/layout/hList1"/>
    <dgm:cxn modelId="{F61BBD44-A033-4636-ABB7-A746888CE36E}" type="presParOf" srcId="{699B4EE8-B583-407D-A888-50413695C2C9}" destId="{AAB9D6C0-84B0-4A44-A277-E12D8AEFA07F}" srcOrd="0" destOrd="0" presId="urn:microsoft.com/office/officeart/2005/8/layout/hList1"/>
    <dgm:cxn modelId="{20EB5678-BEE7-4A8D-B74F-F0F662087E65}" type="presParOf" srcId="{699B4EE8-B583-407D-A888-50413695C2C9}" destId="{D658D5E9-7BEC-40B1-8BA1-29F3AF3BD1CE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2B271198-491B-47DF-B1C2-CEF7BD66773C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83D95D68-BABA-4ACC-955F-8E5541E05695}">
      <dgm:prSet/>
      <dgm:spPr/>
      <dgm:t>
        <a:bodyPr/>
        <a:lstStyle/>
        <a:p>
          <a:pPr rtl="0"/>
          <a:r>
            <a:rPr lang="en-US" smtClean="0"/>
            <a:t>Provided through e-mail</a:t>
          </a:r>
          <a:endParaRPr lang="en-US"/>
        </a:p>
      </dgm:t>
    </dgm:pt>
    <dgm:pt modelId="{6DA426DC-2A8F-4424-BF0B-DA9A171CD281}" type="parTrans" cxnId="{427D9765-8293-4FE7-B8D0-8F19BAF6C31F}">
      <dgm:prSet/>
      <dgm:spPr/>
      <dgm:t>
        <a:bodyPr/>
        <a:lstStyle/>
        <a:p>
          <a:endParaRPr lang="en-US"/>
        </a:p>
      </dgm:t>
    </dgm:pt>
    <dgm:pt modelId="{6BDC012E-8CF6-45D7-840A-C4FC4AF3E9EF}" type="sibTrans" cxnId="{427D9765-8293-4FE7-B8D0-8F19BAF6C31F}">
      <dgm:prSet/>
      <dgm:spPr/>
      <dgm:t>
        <a:bodyPr/>
        <a:lstStyle/>
        <a:p>
          <a:endParaRPr lang="en-US"/>
        </a:p>
      </dgm:t>
    </dgm:pt>
    <dgm:pt modelId="{02415C7A-61F0-4388-97BC-B855D1429D47}">
      <dgm:prSet/>
      <dgm:spPr/>
      <dgm:t>
        <a:bodyPr/>
        <a:lstStyle/>
        <a:p>
          <a:pPr rtl="0"/>
          <a:r>
            <a:rPr lang="en-US" smtClean="0">
              <a:hlinkClick xmlns:r="http://schemas.openxmlformats.org/officeDocument/2006/relationships" r:id="rId1"/>
            </a:rPr>
            <a:t>support@siliconprairiesoftware.com</a:t>
          </a:r>
          <a:endParaRPr lang="en-US"/>
        </a:p>
      </dgm:t>
    </dgm:pt>
    <dgm:pt modelId="{23169B61-BAB1-4335-8E3E-55564D3A040F}" type="parTrans" cxnId="{14094C92-41EE-424A-B2AE-FD90F0C62B01}">
      <dgm:prSet/>
      <dgm:spPr/>
      <dgm:t>
        <a:bodyPr/>
        <a:lstStyle/>
        <a:p>
          <a:endParaRPr lang="en-US"/>
        </a:p>
      </dgm:t>
    </dgm:pt>
    <dgm:pt modelId="{8A70ED10-FA8E-47E2-AC46-11171213173D}" type="sibTrans" cxnId="{14094C92-41EE-424A-B2AE-FD90F0C62B01}">
      <dgm:prSet/>
      <dgm:spPr/>
      <dgm:t>
        <a:bodyPr/>
        <a:lstStyle/>
        <a:p>
          <a:endParaRPr lang="en-US"/>
        </a:p>
      </dgm:t>
    </dgm:pt>
    <dgm:pt modelId="{D98FF0F0-4F5E-4ACA-AD60-293E6B897733}">
      <dgm:prSet/>
      <dgm:spPr/>
      <dgm:t>
        <a:bodyPr/>
        <a:lstStyle/>
        <a:p>
          <a:pPr rtl="0"/>
          <a:r>
            <a:rPr lang="en-US" smtClean="0"/>
            <a:t>Quick response </a:t>
          </a:r>
          <a:endParaRPr lang="en-US"/>
        </a:p>
      </dgm:t>
    </dgm:pt>
    <dgm:pt modelId="{C19B4A9C-6F35-4301-8237-A93CE188EB39}" type="parTrans" cxnId="{DC7658E5-4D6D-41BF-9382-503E2D93F3E2}">
      <dgm:prSet/>
      <dgm:spPr/>
      <dgm:t>
        <a:bodyPr/>
        <a:lstStyle/>
        <a:p>
          <a:endParaRPr lang="en-US"/>
        </a:p>
      </dgm:t>
    </dgm:pt>
    <dgm:pt modelId="{871B0BCF-7C35-4A31-AF41-F18BA137346F}" type="sibTrans" cxnId="{DC7658E5-4D6D-41BF-9382-503E2D93F3E2}">
      <dgm:prSet/>
      <dgm:spPr/>
      <dgm:t>
        <a:bodyPr/>
        <a:lstStyle/>
        <a:p>
          <a:endParaRPr lang="en-US"/>
        </a:p>
      </dgm:t>
    </dgm:pt>
    <dgm:pt modelId="{BA8DF1B8-7395-414B-A6DA-186CBA007190}">
      <dgm:prSet/>
      <dgm:spPr/>
      <dgm:t>
        <a:bodyPr/>
        <a:lstStyle/>
        <a:p>
          <a:pPr rtl="0"/>
          <a:r>
            <a:rPr lang="en-US" smtClean="0"/>
            <a:t>Typically the same day</a:t>
          </a:r>
          <a:endParaRPr lang="en-US"/>
        </a:p>
      </dgm:t>
    </dgm:pt>
    <dgm:pt modelId="{E7F5A3C9-DC09-4FF0-9BA3-E557447627C2}" type="parTrans" cxnId="{C63BB494-56B3-4BED-AB8F-94885220AAE6}">
      <dgm:prSet/>
      <dgm:spPr/>
      <dgm:t>
        <a:bodyPr/>
        <a:lstStyle/>
        <a:p>
          <a:endParaRPr lang="en-US"/>
        </a:p>
      </dgm:t>
    </dgm:pt>
    <dgm:pt modelId="{7F7DDB21-595C-4B12-9A04-F030123890D5}" type="sibTrans" cxnId="{C63BB494-56B3-4BED-AB8F-94885220AAE6}">
      <dgm:prSet/>
      <dgm:spPr/>
      <dgm:t>
        <a:bodyPr/>
        <a:lstStyle/>
        <a:p>
          <a:endParaRPr lang="en-US"/>
        </a:p>
      </dgm:t>
    </dgm:pt>
    <dgm:pt modelId="{95EF82A7-37A5-403C-A8B3-B2F24A5EB6C6}" type="pres">
      <dgm:prSet presAssocID="{2B271198-491B-47DF-B1C2-CEF7BD66773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13F87A0-15A2-4428-A08C-345509125FAF}" type="pres">
      <dgm:prSet presAssocID="{83D95D68-BABA-4ACC-955F-8E5541E05695}" presName="linNode" presStyleCnt="0"/>
      <dgm:spPr/>
    </dgm:pt>
    <dgm:pt modelId="{DFFF5C3A-6880-4123-B698-CE0C8E45AC05}" type="pres">
      <dgm:prSet presAssocID="{83D95D68-BABA-4ACC-955F-8E5541E05695}" presName="parentText" presStyleLbl="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22FB7C3-0497-43AC-A01A-AD082D46BBB9}" type="pres">
      <dgm:prSet presAssocID="{83D95D68-BABA-4ACC-955F-8E5541E05695}" presName="descendantText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F14250F-9F67-4881-8A76-4BCCC80E1288}" type="pres">
      <dgm:prSet presAssocID="{6BDC012E-8CF6-45D7-840A-C4FC4AF3E9EF}" presName="sp" presStyleCnt="0"/>
      <dgm:spPr/>
    </dgm:pt>
    <dgm:pt modelId="{BFDB8C3A-7975-4C47-8CA1-C55C43BADE47}" type="pres">
      <dgm:prSet presAssocID="{D98FF0F0-4F5E-4ACA-AD60-293E6B897733}" presName="linNode" presStyleCnt="0"/>
      <dgm:spPr/>
    </dgm:pt>
    <dgm:pt modelId="{AF1D3DB1-6DD1-4F0F-86B9-327185A4831F}" type="pres">
      <dgm:prSet presAssocID="{D98FF0F0-4F5E-4ACA-AD60-293E6B897733}" presName="parentText" presStyleLbl="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5018A9A-02B5-4641-BC93-111A79EE48DB}" type="pres">
      <dgm:prSet presAssocID="{D98FF0F0-4F5E-4ACA-AD60-293E6B897733}" presName="descendantText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8D9D610-17A8-46AE-A422-888F7358CE25}" type="presOf" srcId="{BA8DF1B8-7395-414B-A6DA-186CBA007190}" destId="{05018A9A-02B5-4641-BC93-111A79EE48DB}" srcOrd="0" destOrd="0" presId="urn:microsoft.com/office/officeart/2005/8/layout/vList5"/>
    <dgm:cxn modelId="{DC7658E5-4D6D-41BF-9382-503E2D93F3E2}" srcId="{2B271198-491B-47DF-B1C2-CEF7BD66773C}" destId="{D98FF0F0-4F5E-4ACA-AD60-293E6B897733}" srcOrd="1" destOrd="0" parTransId="{C19B4A9C-6F35-4301-8237-A93CE188EB39}" sibTransId="{871B0BCF-7C35-4A31-AF41-F18BA137346F}"/>
    <dgm:cxn modelId="{7E673019-E9EE-4EB1-9DC7-68F33DA6C952}" type="presOf" srcId="{02415C7A-61F0-4388-97BC-B855D1429D47}" destId="{E22FB7C3-0497-43AC-A01A-AD082D46BBB9}" srcOrd="0" destOrd="0" presId="urn:microsoft.com/office/officeart/2005/8/layout/vList5"/>
    <dgm:cxn modelId="{5C3FE818-1E80-4A23-BAA5-EE515D444720}" type="presOf" srcId="{2B271198-491B-47DF-B1C2-CEF7BD66773C}" destId="{95EF82A7-37A5-403C-A8B3-B2F24A5EB6C6}" srcOrd="0" destOrd="0" presId="urn:microsoft.com/office/officeart/2005/8/layout/vList5"/>
    <dgm:cxn modelId="{F9925FF6-1171-408C-B2CF-9E715BEDEF69}" type="presOf" srcId="{83D95D68-BABA-4ACC-955F-8E5541E05695}" destId="{DFFF5C3A-6880-4123-B698-CE0C8E45AC05}" srcOrd="0" destOrd="0" presId="urn:microsoft.com/office/officeart/2005/8/layout/vList5"/>
    <dgm:cxn modelId="{427D9765-8293-4FE7-B8D0-8F19BAF6C31F}" srcId="{2B271198-491B-47DF-B1C2-CEF7BD66773C}" destId="{83D95D68-BABA-4ACC-955F-8E5541E05695}" srcOrd="0" destOrd="0" parTransId="{6DA426DC-2A8F-4424-BF0B-DA9A171CD281}" sibTransId="{6BDC012E-8CF6-45D7-840A-C4FC4AF3E9EF}"/>
    <dgm:cxn modelId="{C63BB494-56B3-4BED-AB8F-94885220AAE6}" srcId="{D98FF0F0-4F5E-4ACA-AD60-293E6B897733}" destId="{BA8DF1B8-7395-414B-A6DA-186CBA007190}" srcOrd="0" destOrd="0" parTransId="{E7F5A3C9-DC09-4FF0-9BA3-E557447627C2}" sibTransId="{7F7DDB21-595C-4B12-9A04-F030123890D5}"/>
    <dgm:cxn modelId="{2FA3A65C-934F-4D15-B7CE-AC3C48D823A8}" type="presOf" srcId="{D98FF0F0-4F5E-4ACA-AD60-293E6B897733}" destId="{AF1D3DB1-6DD1-4F0F-86B9-327185A4831F}" srcOrd="0" destOrd="0" presId="urn:microsoft.com/office/officeart/2005/8/layout/vList5"/>
    <dgm:cxn modelId="{14094C92-41EE-424A-B2AE-FD90F0C62B01}" srcId="{83D95D68-BABA-4ACC-955F-8E5541E05695}" destId="{02415C7A-61F0-4388-97BC-B855D1429D47}" srcOrd="0" destOrd="0" parTransId="{23169B61-BAB1-4335-8E3E-55564D3A040F}" sibTransId="{8A70ED10-FA8E-47E2-AC46-11171213173D}"/>
    <dgm:cxn modelId="{44089B22-B5B8-456A-AF3D-2F2A76A74526}" type="presParOf" srcId="{95EF82A7-37A5-403C-A8B3-B2F24A5EB6C6}" destId="{A13F87A0-15A2-4428-A08C-345509125FAF}" srcOrd="0" destOrd="0" presId="urn:microsoft.com/office/officeart/2005/8/layout/vList5"/>
    <dgm:cxn modelId="{07240005-2FA2-436A-882F-74D6FD89FA81}" type="presParOf" srcId="{A13F87A0-15A2-4428-A08C-345509125FAF}" destId="{DFFF5C3A-6880-4123-B698-CE0C8E45AC05}" srcOrd="0" destOrd="0" presId="urn:microsoft.com/office/officeart/2005/8/layout/vList5"/>
    <dgm:cxn modelId="{B192AF6A-AE87-4164-BFB8-20423BE13CC4}" type="presParOf" srcId="{A13F87A0-15A2-4428-A08C-345509125FAF}" destId="{E22FB7C3-0497-43AC-A01A-AD082D46BBB9}" srcOrd="1" destOrd="0" presId="urn:microsoft.com/office/officeart/2005/8/layout/vList5"/>
    <dgm:cxn modelId="{E87CC742-B53B-4C2B-AF09-F25E596DC5F4}" type="presParOf" srcId="{95EF82A7-37A5-403C-A8B3-B2F24A5EB6C6}" destId="{4F14250F-9F67-4881-8A76-4BCCC80E1288}" srcOrd="1" destOrd="0" presId="urn:microsoft.com/office/officeart/2005/8/layout/vList5"/>
    <dgm:cxn modelId="{ED739CAC-FF4F-484E-BC71-94DFE4EC9CD2}" type="presParOf" srcId="{95EF82A7-37A5-403C-A8B3-B2F24A5EB6C6}" destId="{BFDB8C3A-7975-4C47-8CA1-C55C43BADE47}" srcOrd="2" destOrd="0" presId="urn:microsoft.com/office/officeart/2005/8/layout/vList5"/>
    <dgm:cxn modelId="{41E89CE3-7021-43F9-B8A3-31B7733517D9}" type="presParOf" srcId="{BFDB8C3A-7975-4C47-8CA1-C55C43BADE47}" destId="{AF1D3DB1-6DD1-4F0F-86B9-327185A4831F}" srcOrd="0" destOrd="0" presId="urn:microsoft.com/office/officeart/2005/8/layout/vList5"/>
    <dgm:cxn modelId="{1441FF6F-D004-48F3-8B1F-CC2008650AA8}" type="presParOf" srcId="{BFDB8C3A-7975-4C47-8CA1-C55C43BADE47}" destId="{05018A9A-02B5-4641-BC93-111A79EE48DB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B61CEB4B-F8AB-4EA2-9D71-A11D04A293F2}" type="doc">
      <dgm:prSet loTypeId="urn:microsoft.com/office/officeart/2005/8/layout/process4" loCatId="process" qsTypeId="urn:microsoft.com/office/officeart/2005/8/quickstyle/simple2#12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D80D54B-A264-4AF7-9643-086ACFDC240C}">
      <dgm:prSet phldrT="[Text]"/>
      <dgm:spPr/>
      <dgm:t>
        <a:bodyPr/>
        <a:lstStyle/>
        <a:p>
          <a:r>
            <a:rPr lang="en-US" dirty="0" smtClean="0"/>
            <a:t>Individual </a:t>
          </a:r>
          <a:r>
            <a:rPr lang="en-US" dirty="0" err="1" smtClean="0"/>
            <a:t>FrameMaker</a:t>
          </a:r>
          <a:r>
            <a:rPr lang="en-US" dirty="0" smtClean="0"/>
            <a:t> users</a:t>
          </a:r>
          <a:endParaRPr lang="en-US" dirty="0"/>
        </a:p>
      </dgm:t>
    </dgm:pt>
    <dgm:pt modelId="{BFD993D0-F061-48E7-96F3-B5FA6796258E}" type="parTrans" cxnId="{8C281292-E9B7-461E-904F-D1D4C623F28B}">
      <dgm:prSet/>
      <dgm:spPr/>
      <dgm:t>
        <a:bodyPr/>
        <a:lstStyle/>
        <a:p>
          <a:endParaRPr lang="en-US"/>
        </a:p>
      </dgm:t>
    </dgm:pt>
    <dgm:pt modelId="{8E44A573-9EFC-4361-A76E-A3C7E86E6F09}" type="sibTrans" cxnId="{8C281292-E9B7-461E-904F-D1D4C623F28B}">
      <dgm:prSet/>
      <dgm:spPr/>
      <dgm:t>
        <a:bodyPr/>
        <a:lstStyle/>
        <a:p>
          <a:endParaRPr lang="en-US"/>
        </a:p>
      </dgm:t>
    </dgm:pt>
    <dgm:pt modelId="{2D70B6F6-4D8B-4575-9753-D7AAA065E9EC}">
      <dgm:prSet phldrT="[Text]"/>
      <dgm:spPr/>
      <dgm:t>
        <a:bodyPr/>
        <a:lstStyle/>
        <a:p>
          <a:r>
            <a:rPr lang="en-US" dirty="0" smtClean="0"/>
            <a:t>Fortune 500 companies</a:t>
          </a:r>
          <a:endParaRPr lang="en-US" dirty="0"/>
        </a:p>
      </dgm:t>
    </dgm:pt>
    <dgm:pt modelId="{530AC302-C1BA-4B7B-A508-5E960A7BAF09}" type="parTrans" cxnId="{244E4A0B-8D17-4ACF-A6C1-D3C4EC1DDFA3}">
      <dgm:prSet/>
      <dgm:spPr/>
      <dgm:t>
        <a:bodyPr/>
        <a:lstStyle/>
        <a:p>
          <a:endParaRPr lang="en-US"/>
        </a:p>
      </dgm:t>
    </dgm:pt>
    <dgm:pt modelId="{7994D138-0F1E-46B2-B34E-F1377B6AF6A2}" type="sibTrans" cxnId="{244E4A0B-8D17-4ACF-A6C1-D3C4EC1DDFA3}">
      <dgm:prSet/>
      <dgm:spPr/>
      <dgm:t>
        <a:bodyPr/>
        <a:lstStyle/>
        <a:p>
          <a:endParaRPr lang="en-US"/>
        </a:p>
      </dgm:t>
    </dgm:pt>
    <dgm:pt modelId="{E2C6C894-E879-49E8-84FE-60F8FB134E8A}" type="pres">
      <dgm:prSet presAssocID="{B61CEB4B-F8AB-4EA2-9D71-A11D04A293F2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A0DC86F-A7BF-4B1D-9824-AF3B444AF440}" type="pres">
      <dgm:prSet presAssocID="{2D70B6F6-4D8B-4575-9753-D7AAA065E9EC}" presName="boxAndChildren" presStyleCnt="0"/>
      <dgm:spPr/>
    </dgm:pt>
    <dgm:pt modelId="{0E99DE7C-F3C4-4255-90AE-58FD91BCB583}" type="pres">
      <dgm:prSet presAssocID="{2D70B6F6-4D8B-4575-9753-D7AAA065E9EC}" presName="parentTextBox" presStyleLbl="node1" presStyleIdx="0" presStyleCnt="2"/>
      <dgm:spPr/>
      <dgm:t>
        <a:bodyPr/>
        <a:lstStyle/>
        <a:p>
          <a:endParaRPr lang="en-US"/>
        </a:p>
      </dgm:t>
    </dgm:pt>
    <dgm:pt modelId="{C4E6B8ED-D4A2-4ADB-8592-32984DF078E2}" type="pres">
      <dgm:prSet presAssocID="{8E44A573-9EFC-4361-A76E-A3C7E86E6F09}" presName="sp" presStyleCnt="0"/>
      <dgm:spPr/>
    </dgm:pt>
    <dgm:pt modelId="{A79947DE-40EB-4A62-BEF3-85C46A02672B}" type="pres">
      <dgm:prSet presAssocID="{AD80D54B-A264-4AF7-9643-086ACFDC240C}" presName="arrowAndChildren" presStyleCnt="0"/>
      <dgm:spPr/>
    </dgm:pt>
    <dgm:pt modelId="{6D44226C-F4B5-4D85-9054-AD410556CAA4}" type="pres">
      <dgm:prSet presAssocID="{AD80D54B-A264-4AF7-9643-086ACFDC240C}" presName="parentTextArrow" presStyleLbl="node1" presStyleIdx="1" presStyleCnt="2"/>
      <dgm:spPr/>
      <dgm:t>
        <a:bodyPr/>
        <a:lstStyle/>
        <a:p>
          <a:endParaRPr lang="en-US"/>
        </a:p>
      </dgm:t>
    </dgm:pt>
  </dgm:ptLst>
  <dgm:cxnLst>
    <dgm:cxn modelId="{8173F57C-D886-4702-8E7B-0AE5EC2DAACC}" type="presOf" srcId="{B61CEB4B-F8AB-4EA2-9D71-A11D04A293F2}" destId="{E2C6C894-E879-49E8-84FE-60F8FB134E8A}" srcOrd="0" destOrd="0" presId="urn:microsoft.com/office/officeart/2005/8/layout/process4"/>
    <dgm:cxn modelId="{244E4A0B-8D17-4ACF-A6C1-D3C4EC1DDFA3}" srcId="{B61CEB4B-F8AB-4EA2-9D71-A11D04A293F2}" destId="{2D70B6F6-4D8B-4575-9753-D7AAA065E9EC}" srcOrd="1" destOrd="0" parTransId="{530AC302-C1BA-4B7B-A508-5E960A7BAF09}" sibTransId="{7994D138-0F1E-46B2-B34E-F1377B6AF6A2}"/>
    <dgm:cxn modelId="{2800E2AB-5584-48C2-ADB8-180D2278CC9E}" type="presOf" srcId="{2D70B6F6-4D8B-4575-9753-D7AAA065E9EC}" destId="{0E99DE7C-F3C4-4255-90AE-58FD91BCB583}" srcOrd="0" destOrd="0" presId="urn:microsoft.com/office/officeart/2005/8/layout/process4"/>
    <dgm:cxn modelId="{8C281292-E9B7-461E-904F-D1D4C623F28B}" srcId="{B61CEB4B-F8AB-4EA2-9D71-A11D04A293F2}" destId="{AD80D54B-A264-4AF7-9643-086ACFDC240C}" srcOrd="0" destOrd="0" parTransId="{BFD993D0-F061-48E7-96F3-B5FA6796258E}" sibTransId="{8E44A573-9EFC-4361-A76E-A3C7E86E6F09}"/>
    <dgm:cxn modelId="{9469BCAF-C791-43DD-8779-A0EBBC776E5F}" type="presOf" srcId="{AD80D54B-A264-4AF7-9643-086ACFDC240C}" destId="{6D44226C-F4B5-4D85-9054-AD410556CAA4}" srcOrd="0" destOrd="0" presId="urn:microsoft.com/office/officeart/2005/8/layout/process4"/>
    <dgm:cxn modelId="{3635069F-6D57-467A-B5A5-D1C62B48BC76}" type="presParOf" srcId="{E2C6C894-E879-49E8-84FE-60F8FB134E8A}" destId="{8A0DC86F-A7BF-4B1D-9824-AF3B444AF440}" srcOrd="0" destOrd="0" presId="urn:microsoft.com/office/officeart/2005/8/layout/process4"/>
    <dgm:cxn modelId="{9FF08E72-5179-4F50-AED5-640E265E46C6}" type="presParOf" srcId="{8A0DC86F-A7BF-4B1D-9824-AF3B444AF440}" destId="{0E99DE7C-F3C4-4255-90AE-58FD91BCB583}" srcOrd="0" destOrd="0" presId="urn:microsoft.com/office/officeart/2005/8/layout/process4"/>
    <dgm:cxn modelId="{F1437445-C95A-4528-A34B-DF927C03D80D}" type="presParOf" srcId="{E2C6C894-E879-49E8-84FE-60F8FB134E8A}" destId="{C4E6B8ED-D4A2-4ADB-8592-32984DF078E2}" srcOrd="1" destOrd="0" presId="urn:microsoft.com/office/officeart/2005/8/layout/process4"/>
    <dgm:cxn modelId="{C702221A-F414-4C9B-81EB-11DF6A361983}" type="presParOf" srcId="{E2C6C894-E879-49E8-84FE-60F8FB134E8A}" destId="{A79947DE-40EB-4A62-BEF3-85C46A02672B}" srcOrd="2" destOrd="0" presId="urn:microsoft.com/office/officeart/2005/8/layout/process4"/>
    <dgm:cxn modelId="{1F76A5D4-27E4-469F-AC96-61C098C270FB}" type="presParOf" srcId="{A79947DE-40EB-4A62-BEF3-85C46A02672B}" destId="{6D44226C-F4B5-4D85-9054-AD410556CAA4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1FC6C17-0F6E-499A-8F55-7467F6816C8B}" type="doc">
      <dgm:prSet loTypeId="urn:microsoft.com/office/officeart/2005/8/layout/vList4#10" loCatId="process" qsTypeId="urn:microsoft.com/office/officeart/2005/8/quickstyle/simple2#5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5DAB788-886A-4DAD-871E-9ED7F445F380}">
      <dgm:prSet phldrT="[Text]"/>
      <dgm:spPr/>
      <dgm:t>
        <a:bodyPr/>
        <a:lstStyle/>
        <a:p>
          <a:r>
            <a:rPr lang="en-US" dirty="0" smtClean="0"/>
            <a:t>Writer Productivity</a:t>
          </a:r>
          <a:endParaRPr lang="en-US" dirty="0"/>
        </a:p>
      </dgm:t>
    </dgm:pt>
    <dgm:pt modelId="{C4F1534A-E0B1-4D94-A750-95A328BE84F0}" type="parTrans" cxnId="{410C300C-0156-4342-9B25-06401EB1E6C9}">
      <dgm:prSet/>
      <dgm:spPr/>
      <dgm:t>
        <a:bodyPr/>
        <a:lstStyle/>
        <a:p>
          <a:endParaRPr lang="en-US"/>
        </a:p>
      </dgm:t>
    </dgm:pt>
    <dgm:pt modelId="{C9FC712F-606D-49F8-B215-1D1BA89DAAC4}" type="sibTrans" cxnId="{410C300C-0156-4342-9B25-06401EB1E6C9}">
      <dgm:prSet/>
      <dgm:spPr/>
      <dgm:t>
        <a:bodyPr/>
        <a:lstStyle/>
        <a:p>
          <a:endParaRPr lang="en-US"/>
        </a:p>
      </dgm:t>
    </dgm:pt>
    <dgm:pt modelId="{3C00C10C-21A9-4319-8B3A-7B36CBC76C6C}">
      <dgm:prSet phldrT="[Text]"/>
      <dgm:spPr/>
      <dgm:t>
        <a:bodyPr/>
        <a:lstStyle/>
        <a:p>
          <a:r>
            <a:rPr lang="en-US" dirty="0" smtClean="0"/>
            <a:t>Document Clean-up</a:t>
          </a:r>
          <a:endParaRPr lang="en-US" dirty="0"/>
        </a:p>
      </dgm:t>
    </dgm:pt>
    <dgm:pt modelId="{54342060-A1B1-4003-A124-09AAE2CC39DA}" type="parTrans" cxnId="{0370BE8C-1C7C-4790-A4B5-328CD90BF207}">
      <dgm:prSet/>
      <dgm:spPr/>
      <dgm:t>
        <a:bodyPr/>
        <a:lstStyle/>
        <a:p>
          <a:endParaRPr lang="en-US"/>
        </a:p>
      </dgm:t>
    </dgm:pt>
    <dgm:pt modelId="{3943806F-8B7F-40BD-8FAA-2A38083A9A64}" type="sibTrans" cxnId="{0370BE8C-1C7C-4790-A4B5-328CD90BF207}">
      <dgm:prSet/>
      <dgm:spPr/>
      <dgm:t>
        <a:bodyPr/>
        <a:lstStyle/>
        <a:p>
          <a:endParaRPr lang="en-US"/>
        </a:p>
      </dgm:t>
    </dgm:pt>
    <dgm:pt modelId="{9B8968BA-50E7-4510-9537-6720CCB6813B}">
      <dgm:prSet phldrT="[Text]"/>
      <dgm:spPr/>
      <dgm:t>
        <a:bodyPr/>
        <a:lstStyle/>
        <a:p>
          <a:r>
            <a:rPr lang="en-US" dirty="0" smtClean="0"/>
            <a:t>Special Purpose</a:t>
          </a:r>
          <a:endParaRPr lang="en-US" dirty="0"/>
        </a:p>
      </dgm:t>
    </dgm:pt>
    <dgm:pt modelId="{6895492B-723C-470C-916C-B316E9B5E88A}" type="parTrans" cxnId="{7BAC7246-6167-45F8-B4C9-60C88FB11BB7}">
      <dgm:prSet/>
      <dgm:spPr/>
      <dgm:t>
        <a:bodyPr/>
        <a:lstStyle/>
        <a:p>
          <a:endParaRPr lang="en-US"/>
        </a:p>
      </dgm:t>
    </dgm:pt>
    <dgm:pt modelId="{0FF391A4-45A7-42A7-B84D-9F95CE8473C0}" type="sibTrans" cxnId="{7BAC7246-6167-45F8-B4C9-60C88FB11BB7}">
      <dgm:prSet/>
      <dgm:spPr/>
      <dgm:t>
        <a:bodyPr/>
        <a:lstStyle/>
        <a:p>
          <a:endParaRPr lang="en-US"/>
        </a:p>
      </dgm:t>
    </dgm:pt>
    <dgm:pt modelId="{F8A351D0-54EE-40C7-8A35-D07BC23BEB3E}" type="pres">
      <dgm:prSet presAssocID="{41FC6C17-0F6E-499A-8F55-7467F6816C8B}" presName="linear" presStyleCnt="0">
        <dgm:presLayoutVars>
          <dgm:dir/>
        </dgm:presLayoutVars>
      </dgm:prSet>
      <dgm:spPr/>
      <dgm:t>
        <a:bodyPr/>
        <a:lstStyle/>
        <a:p>
          <a:endParaRPr lang="en-US"/>
        </a:p>
      </dgm:t>
    </dgm:pt>
    <dgm:pt modelId="{C00E5B4B-01D0-4BE2-A78E-66E61CCAF0DF}" type="pres">
      <dgm:prSet presAssocID="{65DAB788-886A-4DAD-871E-9ED7F445F380}" presName="comp" presStyleCnt="0"/>
      <dgm:spPr/>
    </dgm:pt>
    <dgm:pt modelId="{712C740E-7F61-4A54-8DD2-C7B04FA316E5}" type="pres">
      <dgm:prSet presAssocID="{65DAB788-886A-4DAD-871E-9ED7F445F380}" presName="box" presStyleLbl="node1" presStyleIdx="0" presStyleCnt="3"/>
      <dgm:spPr/>
      <dgm:t>
        <a:bodyPr/>
        <a:lstStyle/>
        <a:p>
          <a:endParaRPr lang="en-US"/>
        </a:p>
      </dgm:t>
    </dgm:pt>
    <dgm:pt modelId="{F5B24BF9-84C2-415A-8B0D-3C09505368CB}" type="pres">
      <dgm:prSet presAssocID="{65DAB788-886A-4DAD-871E-9ED7F445F380}" presName="img" presStyleLbl="fgImgPlace1" presStyleIdx="0" presStyleCnt="3"/>
      <dgm:spPr/>
    </dgm:pt>
    <dgm:pt modelId="{61C04CAB-92F6-4C46-B334-93AB150FBDA5}" type="pres">
      <dgm:prSet presAssocID="{65DAB788-886A-4DAD-871E-9ED7F445F380}" presName="text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7061CBF-841D-432A-8475-B704E08CC41C}" type="pres">
      <dgm:prSet presAssocID="{C9FC712F-606D-49F8-B215-1D1BA89DAAC4}" presName="spacer" presStyleCnt="0"/>
      <dgm:spPr/>
    </dgm:pt>
    <dgm:pt modelId="{28C62B61-FBEA-4E7F-9FA0-0CF9445A455B}" type="pres">
      <dgm:prSet presAssocID="{3C00C10C-21A9-4319-8B3A-7B36CBC76C6C}" presName="comp" presStyleCnt="0"/>
      <dgm:spPr/>
    </dgm:pt>
    <dgm:pt modelId="{D81D555B-E581-474C-AB7E-7871E966B0EB}" type="pres">
      <dgm:prSet presAssocID="{3C00C10C-21A9-4319-8B3A-7B36CBC76C6C}" presName="box" presStyleLbl="node1" presStyleIdx="1" presStyleCnt="3"/>
      <dgm:spPr/>
      <dgm:t>
        <a:bodyPr/>
        <a:lstStyle/>
        <a:p>
          <a:endParaRPr lang="en-US"/>
        </a:p>
      </dgm:t>
    </dgm:pt>
    <dgm:pt modelId="{1C648B78-E240-4090-8B47-5C724EDBF6D9}" type="pres">
      <dgm:prSet presAssocID="{3C00C10C-21A9-4319-8B3A-7B36CBC76C6C}" presName="img" presStyleLbl="fgImgPlace1" presStyleIdx="1" presStyleCnt="3"/>
      <dgm:spPr/>
    </dgm:pt>
    <dgm:pt modelId="{4D03416F-6787-46E7-8641-2A6BE1E33935}" type="pres">
      <dgm:prSet presAssocID="{3C00C10C-21A9-4319-8B3A-7B36CBC76C6C}" presName="text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ED4649E-7390-42BB-B01A-1DD0E89D82E4}" type="pres">
      <dgm:prSet presAssocID="{3943806F-8B7F-40BD-8FAA-2A38083A9A64}" presName="spacer" presStyleCnt="0"/>
      <dgm:spPr/>
    </dgm:pt>
    <dgm:pt modelId="{058FDE49-1FE2-4333-8D9A-DA642454167B}" type="pres">
      <dgm:prSet presAssocID="{9B8968BA-50E7-4510-9537-6720CCB6813B}" presName="comp" presStyleCnt="0"/>
      <dgm:spPr/>
    </dgm:pt>
    <dgm:pt modelId="{AA1A9BD6-7E14-4B9E-ACC1-77A9C3408D2B}" type="pres">
      <dgm:prSet presAssocID="{9B8968BA-50E7-4510-9537-6720CCB6813B}" presName="box" presStyleLbl="node1" presStyleIdx="2" presStyleCnt="3"/>
      <dgm:spPr/>
      <dgm:t>
        <a:bodyPr/>
        <a:lstStyle/>
        <a:p>
          <a:endParaRPr lang="en-US"/>
        </a:p>
      </dgm:t>
    </dgm:pt>
    <dgm:pt modelId="{61B0A597-7C54-4B00-8E77-07100A42FCD1}" type="pres">
      <dgm:prSet presAssocID="{9B8968BA-50E7-4510-9537-6720CCB6813B}" presName="img" presStyleLbl="fgImgPlace1" presStyleIdx="2" presStyleCnt="3"/>
      <dgm:spPr/>
    </dgm:pt>
    <dgm:pt modelId="{E9296BF9-1EC3-48AB-BEF8-C424A624FFDA}" type="pres">
      <dgm:prSet presAssocID="{9B8968BA-50E7-4510-9537-6720CCB6813B}" presName="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10C300C-0156-4342-9B25-06401EB1E6C9}" srcId="{41FC6C17-0F6E-499A-8F55-7467F6816C8B}" destId="{65DAB788-886A-4DAD-871E-9ED7F445F380}" srcOrd="0" destOrd="0" parTransId="{C4F1534A-E0B1-4D94-A750-95A328BE84F0}" sibTransId="{C9FC712F-606D-49F8-B215-1D1BA89DAAC4}"/>
    <dgm:cxn modelId="{0370BE8C-1C7C-4790-A4B5-328CD90BF207}" srcId="{41FC6C17-0F6E-499A-8F55-7467F6816C8B}" destId="{3C00C10C-21A9-4319-8B3A-7B36CBC76C6C}" srcOrd="1" destOrd="0" parTransId="{54342060-A1B1-4003-A124-09AAE2CC39DA}" sibTransId="{3943806F-8B7F-40BD-8FAA-2A38083A9A64}"/>
    <dgm:cxn modelId="{AD3625E1-5B7F-405D-AC69-FE304EC44551}" type="presOf" srcId="{9B8968BA-50E7-4510-9537-6720CCB6813B}" destId="{AA1A9BD6-7E14-4B9E-ACC1-77A9C3408D2B}" srcOrd="0" destOrd="0" presId="urn:microsoft.com/office/officeart/2005/8/layout/vList4#10"/>
    <dgm:cxn modelId="{7BAC7246-6167-45F8-B4C9-60C88FB11BB7}" srcId="{41FC6C17-0F6E-499A-8F55-7467F6816C8B}" destId="{9B8968BA-50E7-4510-9537-6720CCB6813B}" srcOrd="2" destOrd="0" parTransId="{6895492B-723C-470C-916C-B316E9B5E88A}" sibTransId="{0FF391A4-45A7-42A7-B84D-9F95CE8473C0}"/>
    <dgm:cxn modelId="{E7D51DAD-1F28-45DE-88E2-451963766AED}" type="presOf" srcId="{9B8968BA-50E7-4510-9537-6720CCB6813B}" destId="{E9296BF9-1EC3-48AB-BEF8-C424A624FFDA}" srcOrd="1" destOrd="0" presId="urn:microsoft.com/office/officeart/2005/8/layout/vList4#10"/>
    <dgm:cxn modelId="{C16C9A19-20B6-44B1-B8B4-E8645E26E06C}" type="presOf" srcId="{65DAB788-886A-4DAD-871E-9ED7F445F380}" destId="{61C04CAB-92F6-4C46-B334-93AB150FBDA5}" srcOrd="1" destOrd="0" presId="urn:microsoft.com/office/officeart/2005/8/layout/vList4#10"/>
    <dgm:cxn modelId="{A49F7678-96D6-44D9-91BA-C51D9CD20D92}" type="presOf" srcId="{41FC6C17-0F6E-499A-8F55-7467F6816C8B}" destId="{F8A351D0-54EE-40C7-8A35-D07BC23BEB3E}" srcOrd="0" destOrd="0" presId="urn:microsoft.com/office/officeart/2005/8/layout/vList4#10"/>
    <dgm:cxn modelId="{680A086E-AE00-46DA-AF38-3471EC5847E7}" type="presOf" srcId="{3C00C10C-21A9-4319-8B3A-7B36CBC76C6C}" destId="{4D03416F-6787-46E7-8641-2A6BE1E33935}" srcOrd="1" destOrd="0" presId="urn:microsoft.com/office/officeart/2005/8/layout/vList4#10"/>
    <dgm:cxn modelId="{8B29CA63-F681-4B28-8779-0E5AB5E966B6}" type="presOf" srcId="{3C00C10C-21A9-4319-8B3A-7B36CBC76C6C}" destId="{D81D555B-E581-474C-AB7E-7871E966B0EB}" srcOrd="0" destOrd="0" presId="urn:microsoft.com/office/officeart/2005/8/layout/vList4#10"/>
    <dgm:cxn modelId="{B7576FAF-1A64-4FD6-A2B1-598241ABB753}" type="presOf" srcId="{65DAB788-886A-4DAD-871E-9ED7F445F380}" destId="{712C740E-7F61-4A54-8DD2-C7B04FA316E5}" srcOrd="0" destOrd="0" presId="urn:microsoft.com/office/officeart/2005/8/layout/vList4#10"/>
    <dgm:cxn modelId="{8FD65769-6BCD-4BFC-A74D-828AA5A08307}" type="presParOf" srcId="{F8A351D0-54EE-40C7-8A35-D07BC23BEB3E}" destId="{C00E5B4B-01D0-4BE2-A78E-66E61CCAF0DF}" srcOrd="0" destOrd="0" presId="urn:microsoft.com/office/officeart/2005/8/layout/vList4#10"/>
    <dgm:cxn modelId="{118A83AD-2DCA-4D04-922A-37F8D2F8C840}" type="presParOf" srcId="{C00E5B4B-01D0-4BE2-A78E-66E61CCAF0DF}" destId="{712C740E-7F61-4A54-8DD2-C7B04FA316E5}" srcOrd="0" destOrd="0" presId="urn:microsoft.com/office/officeart/2005/8/layout/vList4#10"/>
    <dgm:cxn modelId="{D8D623F7-967E-487D-BCF8-D41C2ED1BE29}" type="presParOf" srcId="{C00E5B4B-01D0-4BE2-A78E-66E61CCAF0DF}" destId="{F5B24BF9-84C2-415A-8B0D-3C09505368CB}" srcOrd="1" destOrd="0" presId="urn:microsoft.com/office/officeart/2005/8/layout/vList4#10"/>
    <dgm:cxn modelId="{21D4F372-D22B-4B57-89C6-17AC63940005}" type="presParOf" srcId="{C00E5B4B-01D0-4BE2-A78E-66E61CCAF0DF}" destId="{61C04CAB-92F6-4C46-B334-93AB150FBDA5}" srcOrd="2" destOrd="0" presId="urn:microsoft.com/office/officeart/2005/8/layout/vList4#10"/>
    <dgm:cxn modelId="{24B0FEF4-5EB7-492E-9DBC-FB2C19A8DFCE}" type="presParOf" srcId="{F8A351D0-54EE-40C7-8A35-D07BC23BEB3E}" destId="{87061CBF-841D-432A-8475-B704E08CC41C}" srcOrd="1" destOrd="0" presId="urn:microsoft.com/office/officeart/2005/8/layout/vList4#10"/>
    <dgm:cxn modelId="{D30E5301-12AD-4733-9286-AFDF66368605}" type="presParOf" srcId="{F8A351D0-54EE-40C7-8A35-D07BC23BEB3E}" destId="{28C62B61-FBEA-4E7F-9FA0-0CF9445A455B}" srcOrd="2" destOrd="0" presId="urn:microsoft.com/office/officeart/2005/8/layout/vList4#10"/>
    <dgm:cxn modelId="{3099B501-8CC2-4D1D-8EC6-9AE6717DD98F}" type="presParOf" srcId="{28C62B61-FBEA-4E7F-9FA0-0CF9445A455B}" destId="{D81D555B-E581-474C-AB7E-7871E966B0EB}" srcOrd="0" destOrd="0" presId="urn:microsoft.com/office/officeart/2005/8/layout/vList4#10"/>
    <dgm:cxn modelId="{FA5BD7EB-B0B8-4557-94EF-12D7F842B702}" type="presParOf" srcId="{28C62B61-FBEA-4E7F-9FA0-0CF9445A455B}" destId="{1C648B78-E240-4090-8B47-5C724EDBF6D9}" srcOrd="1" destOrd="0" presId="urn:microsoft.com/office/officeart/2005/8/layout/vList4#10"/>
    <dgm:cxn modelId="{A94D4C5F-0FFE-4188-84C6-E77E0F4BC9F6}" type="presParOf" srcId="{28C62B61-FBEA-4E7F-9FA0-0CF9445A455B}" destId="{4D03416F-6787-46E7-8641-2A6BE1E33935}" srcOrd="2" destOrd="0" presId="urn:microsoft.com/office/officeart/2005/8/layout/vList4#10"/>
    <dgm:cxn modelId="{726A46C5-BD3B-44DC-9CAB-B82DCEB6CB3E}" type="presParOf" srcId="{F8A351D0-54EE-40C7-8A35-D07BC23BEB3E}" destId="{4ED4649E-7390-42BB-B01A-1DD0E89D82E4}" srcOrd="3" destOrd="0" presId="urn:microsoft.com/office/officeart/2005/8/layout/vList4#10"/>
    <dgm:cxn modelId="{5EB14C20-CEBB-4170-8F39-547F732AD965}" type="presParOf" srcId="{F8A351D0-54EE-40C7-8A35-D07BC23BEB3E}" destId="{058FDE49-1FE2-4333-8D9A-DA642454167B}" srcOrd="4" destOrd="0" presId="urn:microsoft.com/office/officeart/2005/8/layout/vList4#10"/>
    <dgm:cxn modelId="{33559F37-D714-4FCF-BD02-6D609AD077A9}" type="presParOf" srcId="{058FDE49-1FE2-4333-8D9A-DA642454167B}" destId="{AA1A9BD6-7E14-4B9E-ACC1-77A9C3408D2B}" srcOrd="0" destOrd="0" presId="urn:microsoft.com/office/officeart/2005/8/layout/vList4#10"/>
    <dgm:cxn modelId="{3A304644-8268-433E-BE15-F74E0E871D0F}" type="presParOf" srcId="{058FDE49-1FE2-4333-8D9A-DA642454167B}" destId="{61B0A597-7C54-4B00-8E77-07100A42FCD1}" srcOrd="1" destOrd="0" presId="urn:microsoft.com/office/officeart/2005/8/layout/vList4#10"/>
    <dgm:cxn modelId="{A9468560-EB70-40D3-A06E-2BD55959DF1C}" type="presParOf" srcId="{058FDE49-1FE2-4333-8D9A-DA642454167B}" destId="{E9296BF9-1EC3-48AB-BEF8-C424A624FFDA}" srcOrd="2" destOrd="0" presId="urn:microsoft.com/office/officeart/2005/8/layout/vList4#10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BBC3B79-937C-4155-8C1B-00FBE9B55C8B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563E1BA9-9813-4FAE-8C36-C720E9AD46F7}">
      <dgm:prSet/>
      <dgm:spPr/>
      <dgm:t>
        <a:bodyPr/>
        <a:lstStyle/>
        <a:p>
          <a:pPr rtl="0"/>
          <a:r>
            <a:rPr lang="en-US" smtClean="0"/>
            <a:t>Auto-Text</a:t>
          </a:r>
          <a:endParaRPr lang="en-US"/>
        </a:p>
      </dgm:t>
    </dgm:pt>
    <dgm:pt modelId="{4A1A7091-50C3-40C6-8D5B-C8D051C15EED}" type="parTrans" cxnId="{C3BE67DC-C540-4954-8CAD-0D1BBE99D205}">
      <dgm:prSet/>
      <dgm:spPr/>
      <dgm:t>
        <a:bodyPr/>
        <a:lstStyle/>
        <a:p>
          <a:endParaRPr lang="en-US"/>
        </a:p>
      </dgm:t>
    </dgm:pt>
    <dgm:pt modelId="{B727EB01-3056-4ACE-A9A3-53D5120948B8}" type="sibTrans" cxnId="{C3BE67DC-C540-4954-8CAD-0D1BBE99D205}">
      <dgm:prSet/>
      <dgm:spPr/>
      <dgm:t>
        <a:bodyPr/>
        <a:lstStyle/>
        <a:p>
          <a:endParaRPr lang="en-US"/>
        </a:p>
      </dgm:t>
    </dgm:pt>
    <dgm:pt modelId="{C32AD957-BB5F-4A70-BEFF-9F70AAAD1E10}">
      <dgm:prSet/>
      <dgm:spPr/>
      <dgm:t>
        <a:bodyPr/>
        <a:lstStyle/>
        <a:p>
          <a:pPr rtl="0"/>
          <a:r>
            <a:rPr lang="en-US" smtClean="0"/>
            <a:t>Custom-defined list of document elements</a:t>
          </a:r>
          <a:endParaRPr lang="en-US"/>
        </a:p>
      </dgm:t>
    </dgm:pt>
    <dgm:pt modelId="{C311D9C3-A018-49CA-8F88-473245061991}" type="parTrans" cxnId="{7D88D699-EB05-41E9-8FB1-F2A336B41E2B}">
      <dgm:prSet/>
      <dgm:spPr/>
      <dgm:t>
        <a:bodyPr/>
        <a:lstStyle/>
        <a:p>
          <a:endParaRPr lang="en-US"/>
        </a:p>
      </dgm:t>
    </dgm:pt>
    <dgm:pt modelId="{0CD14A57-5728-4516-9ECA-EB8B89786E49}" type="sibTrans" cxnId="{7D88D699-EB05-41E9-8FB1-F2A336B41E2B}">
      <dgm:prSet/>
      <dgm:spPr/>
      <dgm:t>
        <a:bodyPr/>
        <a:lstStyle/>
        <a:p>
          <a:endParaRPr lang="en-US"/>
        </a:p>
      </dgm:t>
    </dgm:pt>
    <dgm:pt modelId="{E89D5D5F-5F9C-4790-A4F9-F5F2A2BEE3C3}">
      <dgm:prSet/>
      <dgm:spPr/>
      <dgm:t>
        <a:bodyPr/>
        <a:lstStyle/>
        <a:p>
          <a:pPr rtl="0"/>
          <a:r>
            <a:rPr lang="en-US" smtClean="0"/>
            <a:t>Text, tables, graphics</a:t>
          </a:r>
          <a:endParaRPr lang="en-US"/>
        </a:p>
      </dgm:t>
    </dgm:pt>
    <dgm:pt modelId="{D795D485-EBF5-431F-BB2F-9AFF91C4F948}" type="parTrans" cxnId="{B7636634-F20A-442F-A1C1-BFE9C2DFCF22}">
      <dgm:prSet/>
      <dgm:spPr/>
      <dgm:t>
        <a:bodyPr/>
        <a:lstStyle/>
        <a:p>
          <a:endParaRPr lang="en-US"/>
        </a:p>
      </dgm:t>
    </dgm:pt>
    <dgm:pt modelId="{21C85E27-3986-4BDD-AFFE-81005A0E176B}" type="sibTrans" cxnId="{B7636634-F20A-442F-A1C1-BFE9C2DFCF22}">
      <dgm:prSet/>
      <dgm:spPr/>
      <dgm:t>
        <a:bodyPr/>
        <a:lstStyle/>
        <a:p>
          <a:endParaRPr lang="en-US"/>
        </a:p>
      </dgm:t>
    </dgm:pt>
    <dgm:pt modelId="{78B56361-D886-4A4A-B9E8-9428F120428D}">
      <dgm:prSet/>
      <dgm:spPr/>
      <dgm:t>
        <a:bodyPr/>
        <a:lstStyle/>
        <a:p>
          <a:pPr rtl="0"/>
          <a:r>
            <a:rPr lang="en-US" smtClean="0"/>
            <a:t>Insert by menu item or by keyboard shortcut</a:t>
          </a:r>
          <a:endParaRPr lang="en-US"/>
        </a:p>
      </dgm:t>
    </dgm:pt>
    <dgm:pt modelId="{B0EC4DB2-4ADE-4A08-B1C0-65781B240931}" type="parTrans" cxnId="{0B2576C6-A415-4F1D-8F7E-25339BF50EA9}">
      <dgm:prSet/>
      <dgm:spPr/>
      <dgm:t>
        <a:bodyPr/>
        <a:lstStyle/>
        <a:p>
          <a:endParaRPr lang="en-US"/>
        </a:p>
      </dgm:t>
    </dgm:pt>
    <dgm:pt modelId="{F377B66F-4AF1-43F4-ADB8-588FE06FE225}" type="sibTrans" cxnId="{0B2576C6-A415-4F1D-8F7E-25339BF50EA9}">
      <dgm:prSet/>
      <dgm:spPr/>
      <dgm:t>
        <a:bodyPr/>
        <a:lstStyle/>
        <a:p>
          <a:endParaRPr lang="en-US"/>
        </a:p>
      </dgm:t>
    </dgm:pt>
    <dgm:pt modelId="{93E97B7C-3FCE-4C9C-8A19-6C7C0EF6563B}">
      <dgm:prSet/>
      <dgm:spPr/>
      <dgm:t>
        <a:bodyPr/>
        <a:lstStyle/>
        <a:p>
          <a:pPr rtl="0"/>
          <a:r>
            <a:rPr lang="en-US" smtClean="0"/>
            <a:t>Index Tools Professional</a:t>
          </a:r>
          <a:endParaRPr lang="en-US"/>
        </a:p>
      </dgm:t>
    </dgm:pt>
    <dgm:pt modelId="{C968BAC9-CC9D-4842-90F2-3BA403D18507}" type="parTrans" cxnId="{4B31AA0F-3EE2-4D8D-88C6-12273543C3CB}">
      <dgm:prSet/>
      <dgm:spPr/>
      <dgm:t>
        <a:bodyPr/>
        <a:lstStyle/>
        <a:p>
          <a:endParaRPr lang="en-US"/>
        </a:p>
      </dgm:t>
    </dgm:pt>
    <dgm:pt modelId="{3568690E-0B20-4E08-A960-3FD86F94BC47}" type="sibTrans" cxnId="{4B31AA0F-3EE2-4D8D-88C6-12273543C3CB}">
      <dgm:prSet/>
      <dgm:spPr/>
      <dgm:t>
        <a:bodyPr/>
        <a:lstStyle/>
        <a:p>
          <a:endParaRPr lang="en-US"/>
        </a:p>
      </dgm:t>
    </dgm:pt>
    <dgm:pt modelId="{EA205635-31C5-46C4-B41C-A5CBC175E6FC}">
      <dgm:prSet/>
      <dgm:spPr/>
      <dgm:t>
        <a:bodyPr/>
        <a:lstStyle/>
        <a:p>
          <a:pPr rtl="0"/>
          <a:r>
            <a:rPr lang="en-US" smtClean="0"/>
            <a:t>In-line editing of index entries</a:t>
          </a:r>
          <a:endParaRPr lang="en-US"/>
        </a:p>
      </dgm:t>
    </dgm:pt>
    <dgm:pt modelId="{3DA5028E-14D4-4599-898B-10977888410A}" type="parTrans" cxnId="{2F6094D9-1A9B-4936-BBA3-31CE3B210310}">
      <dgm:prSet/>
      <dgm:spPr/>
      <dgm:t>
        <a:bodyPr/>
        <a:lstStyle/>
        <a:p>
          <a:endParaRPr lang="en-US"/>
        </a:p>
      </dgm:t>
    </dgm:pt>
    <dgm:pt modelId="{C5FA0994-E2E3-4867-9CFE-BE6066477757}" type="sibTrans" cxnId="{2F6094D9-1A9B-4936-BBA3-31CE3B210310}">
      <dgm:prSet/>
      <dgm:spPr/>
      <dgm:t>
        <a:bodyPr/>
        <a:lstStyle/>
        <a:p>
          <a:endParaRPr lang="en-US"/>
        </a:p>
      </dgm:t>
    </dgm:pt>
    <dgm:pt modelId="{444DB9F6-6F6B-4806-89E2-94818DF8EC28}">
      <dgm:prSet/>
      <dgm:spPr/>
      <dgm:t>
        <a:bodyPr/>
        <a:lstStyle/>
        <a:p>
          <a:pPr rtl="0"/>
          <a:r>
            <a:rPr lang="en-US" smtClean="0"/>
            <a:t>Variables in index entries</a:t>
          </a:r>
          <a:endParaRPr lang="en-US"/>
        </a:p>
      </dgm:t>
    </dgm:pt>
    <dgm:pt modelId="{2CC5FCF8-33A5-4801-B953-BF56FF3D26B8}" type="parTrans" cxnId="{1BC5896A-D136-41A0-98BC-C1225450EDB5}">
      <dgm:prSet/>
      <dgm:spPr/>
      <dgm:t>
        <a:bodyPr/>
        <a:lstStyle/>
        <a:p>
          <a:endParaRPr lang="en-US"/>
        </a:p>
      </dgm:t>
    </dgm:pt>
    <dgm:pt modelId="{A25CE5FB-3E0B-4913-B833-FA14CB73B57B}" type="sibTrans" cxnId="{1BC5896A-D136-41A0-98BC-C1225450EDB5}">
      <dgm:prSet/>
      <dgm:spPr/>
      <dgm:t>
        <a:bodyPr/>
        <a:lstStyle/>
        <a:p>
          <a:endParaRPr lang="en-US"/>
        </a:p>
      </dgm:t>
    </dgm:pt>
    <dgm:pt modelId="{CAD4F43C-272F-4623-A0B8-39D42693E9DE}">
      <dgm:prSet/>
      <dgm:spPr/>
      <dgm:t>
        <a:bodyPr/>
        <a:lstStyle/>
        <a:p>
          <a:pPr rtl="0"/>
          <a:r>
            <a:rPr lang="en-US" smtClean="0"/>
            <a:t>Conditional index entries</a:t>
          </a:r>
          <a:endParaRPr lang="en-US"/>
        </a:p>
      </dgm:t>
    </dgm:pt>
    <dgm:pt modelId="{81FAAE4B-7C39-4E1D-8A2C-B994A67F5CF5}" type="parTrans" cxnId="{31A3B989-1186-4056-8F53-F219E4186068}">
      <dgm:prSet/>
      <dgm:spPr/>
      <dgm:t>
        <a:bodyPr/>
        <a:lstStyle/>
        <a:p>
          <a:endParaRPr lang="en-US"/>
        </a:p>
      </dgm:t>
    </dgm:pt>
    <dgm:pt modelId="{FA962CA9-58A7-4DFE-B183-2E0BDC4FD7AD}" type="sibTrans" cxnId="{31A3B989-1186-4056-8F53-F219E4186068}">
      <dgm:prSet/>
      <dgm:spPr/>
      <dgm:t>
        <a:bodyPr/>
        <a:lstStyle/>
        <a:p>
          <a:endParaRPr lang="en-US"/>
        </a:p>
      </dgm:t>
    </dgm:pt>
    <dgm:pt modelId="{27756EA3-72A3-4026-B0B1-D60DC1CD1FDF}">
      <dgm:prSet/>
      <dgm:spPr/>
      <dgm:t>
        <a:bodyPr/>
        <a:lstStyle/>
        <a:p>
          <a:pPr rtl="0"/>
          <a:r>
            <a:rPr lang="en-US" smtClean="0"/>
            <a:t>Generated index formatting</a:t>
          </a:r>
          <a:endParaRPr lang="en-US"/>
        </a:p>
      </dgm:t>
    </dgm:pt>
    <dgm:pt modelId="{8AB921A5-B838-4CE9-AD70-60339B32849A}" type="parTrans" cxnId="{2447BC8F-9BD8-49DF-8B39-CFF0CF072CB1}">
      <dgm:prSet/>
      <dgm:spPr/>
      <dgm:t>
        <a:bodyPr/>
        <a:lstStyle/>
        <a:p>
          <a:endParaRPr lang="en-US"/>
        </a:p>
      </dgm:t>
    </dgm:pt>
    <dgm:pt modelId="{469168D2-0D24-4A75-BB0D-201A52A63BF6}" type="sibTrans" cxnId="{2447BC8F-9BD8-49DF-8B39-CFF0CF072CB1}">
      <dgm:prSet/>
      <dgm:spPr/>
      <dgm:t>
        <a:bodyPr/>
        <a:lstStyle/>
        <a:p>
          <a:endParaRPr lang="en-US"/>
        </a:p>
      </dgm:t>
    </dgm:pt>
    <dgm:pt modelId="{7FDCF162-0E34-4908-818A-2C68F4F68655}" type="pres">
      <dgm:prSet presAssocID="{0BBC3B79-937C-4155-8C1B-00FBE9B55C8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E136174-B170-45F9-9102-8DD1A5E61156}" type="pres">
      <dgm:prSet presAssocID="{563E1BA9-9813-4FAE-8C36-C720E9AD46F7}" presName="linNode" presStyleCnt="0"/>
      <dgm:spPr/>
    </dgm:pt>
    <dgm:pt modelId="{80EA898F-9273-46A0-8F71-9A91F805C140}" type="pres">
      <dgm:prSet presAssocID="{563E1BA9-9813-4FAE-8C36-C720E9AD46F7}" presName="parentText" presStyleLbl="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5C436AD-F75C-4B38-893F-0EF7751A30AE}" type="pres">
      <dgm:prSet presAssocID="{563E1BA9-9813-4FAE-8C36-C720E9AD46F7}" presName="descendantText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9C20B31-8525-4C08-84FF-9FD6246A545E}" type="pres">
      <dgm:prSet presAssocID="{B727EB01-3056-4ACE-A9A3-53D5120948B8}" presName="sp" presStyleCnt="0"/>
      <dgm:spPr/>
    </dgm:pt>
    <dgm:pt modelId="{260CC5A4-C7CB-4E68-8A1D-E190D244DF4F}" type="pres">
      <dgm:prSet presAssocID="{93E97B7C-3FCE-4C9C-8A19-6C7C0EF6563B}" presName="linNode" presStyleCnt="0"/>
      <dgm:spPr/>
    </dgm:pt>
    <dgm:pt modelId="{C8A2B6FD-8AD8-4D14-A24C-81ED4BE9BA48}" type="pres">
      <dgm:prSet presAssocID="{93E97B7C-3FCE-4C9C-8A19-6C7C0EF6563B}" presName="parentText" presStyleLbl="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7E57AC8-5D2D-4AE4-913C-3B0462FD966B}" type="pres">
      <dgm:prSet presAssocID="{93E97B7C-3FCE-4C9C-8A19-6C7C0EF6563B}" presName="descendantText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8EDF79E-C45D-4A14-BB03-FDEFB96A0BCE}" type="presOf" srcId="{C32AD957-BB5F-4A70-BEFF-9F70AAAD1E10}" destId="{D5C436AD-F75C-4B38-893F-0EF7751A30AE}" srcOrd="0" destOrd="0" presId="urn:microsoft.com/office/officeart/2005/8/layout/vList5"/>
    <dgm:cxn modelId="{7D88D699-EB05-41E9-8FB1-F2A336B41E2B}" srcId="{563E1BA9-9813-4FAE-8C36-C720E9AD46F7}" destId="{C32AD957-BB5F-4A70-BEFF-9F70AAAD1E10}" srcOrd="0" destOrd="0" parTransId="{C311D9C3-A018-49CA-8F88-473245061991}" sibTransId="{0CD14A57-5728-4516-9ECA-EB8B89786E49}"/>
    <dgm:cxn modelId="{4B31AA0F-3EE2-4D8D-88C6-12273543C3CB}" srcId="{0BBC3B79-937C-4155-8C1B-00FBE9B55C8B}" destId="{93E97B7C-3FCE-4C9C-8A19-6C7C0EF6563B}" srcOrd="1" destOrd="0" parTransId="{C968BAC9-CC9D-4842-90F2-3BA403D18507}" sibTransId="{3568690E-0B20-4E08-A960-3FD86F94BC47}"/>
    <dgm:cxn modelId="{0A2E322D-1C37-49F7-8B54-1B8112043F38}" type="presOf" srcId="{0BBC3B79-937C-4155-8C1B-00FBE9B55C8B}" destId="{7FDCF162-0E34-4908-818A-2C68F4F68655}" srcOrd="0" destOrd="0" presId="urn:microsoft.com/office/officeart/2005/8/layout/vList5"/>
    <dgm:cxn modelId="{7FF50DF0-E6DB-4F4A-AFCD-3D162C973D5B}" type="presOf" srcId="{CAD4F43C-272F-4623-A0B8-39D42693E9DE}" destId="{57E57AC8-5D2D-4AE4-913C-3B0462FD966B}" srcOrd="0" destOrd="2" presId="urn:microsoft.com/office/officeart/2005/8/layout/vList5"/>
    <dgm:cxn modelId="{1CC4FEB1-F5E2-4A9C-9C99-131921B2ACC1}" type="presOf" srcId="{93E97B7C-3FCE-4C9C-8A19-6C7C0EF6563B}" destId="{C8A2B6FD-8AD8-4D14-A24C-81ED4BE9BA48}" srcOrd="0" destOrd="0" presId="urn:microsoft.com/office/officeart/2005/8/layout/vList5"/>
    <dgm:cxn modelId="{2F6094D9-1A9B-4936-BBA3-31CE3B210310}" srcId="{93E97B7C-3FCE-4C9C-8A19-6C7C0EF6563B}" destId="{EA205635-31C5-46C4-B41C-A5CBC175E6FC}" srcOrd="0" destOrd="0" parTransId="{3DA5028E-14D4-4599-898B-10977888410A}" sibTransId="{C5FA0994-E2E3-4867-9CFE-BE6066477757}"/>
    <dgm:cxn modelId="{1BC5896A-D136-41A0-98BC-C1225450EDB5}" srcId="{93E97B7C-3FCE-4C9C-8A19-6C7C0EF6563B}" destId="{444DB9F6-6F6B-4806-89E2-94818DF8EC28}" srcOrd="1" destOrd="0" parTransId="{2CC5FCF8-33A5-4801-B953-BF56FF3D26B8}" sibTransId="{A25CE5FB-3E0B-4913-B833-FA14CB73B57B}"/>
    <dgm:cxn modelId="{7718540A-10BA-4A23-921E-5E9D1EB73D4E}" type="presOf" srcId="{E89D5D5F-5F9C-4790-A4F9-F5F2A2BEE3C3}" destId="{D5C436AD-F75C-4B38-893F-0EF7751A30AE}" srcOrd="0" destOrd="1" presId="urn:microsoft.com/office/officeart/2005/8/layout/vList5"/>
    <dgm:cxn modelId="{63A273B2-CE06-4166-A984-09D06BC616D2}" type="presOf" srcId="{27756EA3-72A3-4026-B0B1-D60DC1CD1FDF}" destId="{57E57AC8-5D2D-4AE4-913C-3B0462FD966B}" srcOrd="0" destOrd="3" presId="urn:microsoft.com/office/officeart/2005/8/layout/vList5"/>
    <dgm:cxn modelId="{2447BC8F-9BD8-49DF-8B39-CFF0CF072CB1}" srcId="{93E97B7C-3FCE-4C9C-8A19-6C7C0EF6563B}" destId="{27756EA3-72A3-4026-B0B1-D60DC1CD1FDF}" srcOrd="3" destOrd="0" parTransId="{8AB921A5-B838-4CE9-AD70-60339B32849A}" sibTransId="{469168D2-0D24-4A75-BB0D-201A52A63BF6}"/>
    <dgm:cxn modelId="{0B2576C6-A415-4F1D-8F7E-25339BF50EA9}" srcId="{563E1BA9-9813-4FAE-8C36-C720E9AD46F7}" destId="{78B56361-D886-4A4A-B9E8-9428F120428D}" srcOrd="2" destOrd="0" parTransId="{B0EC4DB2-4ADE-4A08-B1C0-65781B240931}" sibTransId="{F377B66F-4AF1-43F4-ADB8-588FE06FE225}"/>
    <dgm:cxn modelId="{BC875EE8-6002-4966-9123-2C80AA9E29FA}" type="presOf" srcId="{444DB9F6-6F6B-4806-89E2-94818DF8EC28}" destId="{57E57AC8-5D2D-4AE4-913C-3B0462FD966B}" srcOrd="0" destOrd="1" presId="urn:microsoft.com/office/officeart/2005/8/layout/vList5"/>
    <dgm:cxn modelId="{31A3B989-1186-4056-8F53-F219E4186068}" srcId="{93E97B7C-3FCE-4C9C-8A19-6C7C0EF6563B}" destId="{CAD4F43C-272F-4623-A0B8-39D42693E9DE}" srcOrd="2" destOrd="0" parTransId="{81FAAE4B-7C39-4E1D-8A2C-B994A67F5CF5}" sibTransId="{FA962CA9-58A7-4DFE-B183-2E0BDC4FD7AD}"/>
    <dgm:cxn modelId="{B7636634-F20A-442F-A1C1-BFE9C2DFCF22}" srcId="{563E1BA9-9813-4FAE-8C36-C720E9AD46F7}" destId="{E89D5D5F-5F9C-4790-A4F9-F5F2A2BEE3C3}" srcOrd="1" destOrd="0" parTransId="{D795D485-EBF5-431F-BB2F-9AFF91C4F948}" sibTransId="{21C85E27-3986-4BDD-AFFE-81005A0E176B}"/>
    <dgm:cxn modelId="{C3BE67DC-C540-4954-8CAD-0D1BBE99D205}" srcId="{0BBC3B79-937C-4155-8C1B-00FBE9B55C8B}" destId="{563E1BA9-9813-4FAE-8C36-C720E9AD46F7}" srcOrd="0" destOrd="0" parTransId="{4A1A7091-50C3-40C6-8D5B-C8D051C15EED}" sibTransId="{B727EB01-3056-4ACE-A9A3-53D5120948B8}"/>
    <dgm:cxn modelId="{FD5B76D0-2AF5-4B6D-992B-09B962169E27}" type="presOf" srcId="{563E1BA9-9813-4FAE-8C36-C720E9AD46F7}" destId="{80EA898F-9273-46A0-8F71-9A91F805C140}" srcOrd="0" destOrd="0" presId="urn:microsoft.com/office/officeart/2005/8/layout/vList5"/>
    <dgm:cxn modelId="{8EB4B754-7998-46E8-AA2E-94FB6A9B5B65}" type="presOf" srcId="{EA205635-31C5-46C4-B41C-A5CBC175E6FC}" destId="{57E57AC8-5D2D-4AE4-913C-3B0462FD966B}" srcOrd="0" destOrd="0" presId="urn:microsoft.com/office/officeart/2005/8/layout/vList5"/>
    <dgm:cxn modelId="{52A6D0E4-B59D-4B56-B197-97699461E4C9}" type="presOf" srcId="{78B56361-D886-4A4A-B9E8-9428F120428D}" destId="{D5C436AD-F75C-4B38-893F-0EF7751A30AE}" srcOrd="0" destOrd="2" presId="urn:microsoft.com/office/officeart/2005/8/layout/vList5"/>
    <dgm:cxn modelId="{5D5DADB3-61E8-45D8-88A9-4F251F571747}" type="presParOf" srcId="{7FDCF162-0E34-4908-818A-2C68F4F68655}" destId="{6E136174-B170-45F9-9102-8DD1A5E61156}" srcOrd="0" destOrd="0" presId="urn:microsoft.com/office/officeart/2005/8/layout/vList5"/>
    <dgm:cxn modelId="{B4A8F66C-3245-422B-B94A-DF2716E00664}" type="presParOf" srcId="{6E136174-B170-45F9-9102-8DD1A5E61156}" destId="{80EA898F-9273-46A0-8F71-9A91F805C140}" srcOrd="0" destOrd="0" presId="urn:microsoft.com/office/officeart/2005/8/layout/vList5"/>
    <dgm:cxn modelId="{2BBD2525-CE1A-474E-87D1-8C537C8D8030}" type="presParOf" srcId="{6E136174-B170-45F9-9102-8DD1A5E61156}" destId="{D5C436AD-F75C-4B38-893F-0EF7751A30AE}" srcOrd="1" destOrd="0" presId="urn:microsoft.com/office/officeart/2005/8/layout/vList5"/>
    <dgm:cxn modelId="{A7779E52-7E20-4EC4-A1A9-FC0824FE55ED}" type="presParOf" srcId="{7FDCF162-0E34-4908-818A-2C68F4F68655}" destId="{09C20B31-8525-4C08-84FF-9FD6246A545E}" srcOrd="1" destOrd="0" presId="urn:microsoft.com/office/officeart/2005/8/layout/vList5"/>
    <dgm:cxn modelId="{74E4BD97-8758-42AA-AE31-5D4C1201CD70}" type="presParOf" srcId="{7FDCF162-0E34-4908-818A-2C68F4F68655}" destId="{260CC5A4-C7CB-4E68-8A1D-E190D244DF4F}" srcOrd="2" destOrd="0" presId="urn:microsoft.com/office/officeart/2005/8/layout/vList5"/>
    <dgm:cxn modelId="{F4C02B38-63A0-4175-9F9F-7F4BF4A5EC6F}" type="presParOf" srcId="{260CC5A4-C7CB-4E68-8A1D-E190D244DF4F}" destId="{C8A2B6FD-8AD8-4D14-A24C-81ED4BE9BA48}" srcOrd="0" destOrd="0" presId="urn:microsoft.com/office/officeart/2005/8/layout/vList5"/>
    <dgm:cxn modelId="{87EBA225-1BD5-4C9F-BB45-B0267235A2F1}" type="presParOf" srcId="{260CC5A4-C7CB-4E68-8A1D-E190D244DF4F}" destId="{57E57AC8-5D2D-4AE4-913C-3B0462FD966B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0C8F785-F2A8-459E-A050-5A11BCF97314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73383B49-A27F-4F77-B8EB-5AF9E6F6FA06}">
      <dgm:prSet/>
      <dgm:spPr/>
      <dgm:t>
        <a:bodyPr/>
        <a:lstStyle/>
        <a:p>
          <a:pPr rtl="0"/>
          <a:r>
            <a:rPr lang="en-US" smtClean="0"/>
            <a:t>Master Page Tools</a:t>
          </a:r>
          <a:endParaRPr lang="en-US"/>
        </a:p>
      </dgm:t>
    </dgm:pt>
    <dgm:pt modelId="{595547C8-BCD0-4006-AA82-6B049EE242CC}" type="parTrans" cxnId="{8E4CA206-BB73-45CC-BE06-6F567C7CFA48}">
      <dgm:prSet/>
      <dgm:spPr/>
      <dgm:t>
        <a:bodyPr/>
        <a:lstStyle/>
        <a:p>
          <a:endParaRPr lang="en-US"/>
        </a:p>
      </dgm:t>
    </dgm:pt>
    <dgm:pt modelId="{77690A17-89C9-4E65-948A-9674DD5E97AC}" type="sibTrans" cxnId="{8E4CA206-BB73-45CC-BE06-6F567C7CFA48}">
      <dgm:prSet/>
      <dgm:spPr/>
      <dgm:t>
        <a:bodyPr/>
        <a:lstStyle/>
        <a:p>
          <a:endParaRPr lang="en-US"/>
        </a:p>
      </dgm:t>
    </dgm:pt>
    <dgm:pt modelId="{7657DDE8-B3A2-45CE-AA90-B5C4788D4F19}">
      <dgm:prSet/>
      <dgm:spPr/>
      <dgm:t>
        <a:bodyPr/>
        <a:lstStyle/>
        <a:p>
          <a:pPr rtl="0"/>
          <a:r>
            <a:rPr lang="en-US" smtClean="0"/>
            <a:t>Apply master pages based on page content</a:t>
          </a:r>
          <a:endParaRPr lang="en-US"/>
        </a:p>
      </dgm:t>
    </dgm:pt>
    <dgm:pt modelId="{029E6E68-D08B-4EAB-973A-720FC20489BD}" type="parTrans" cxnId="{4E3FA1C4-CD19-427D-8267-15DC23EEF11E}">
      <dgm:prSet/>
      <dgm:spPr/>
      <dgm:t>
        <a:bodyPr/>
        <a:lstStyle/>
        <a:p>
          <a:endParaRPr lang="en-US"/>
        </a:p>
      </dgm:t>
    </dgm:pt>
    <dgm:pt modelId="{7CA925F1-1BD0-45DE-84BA-20A7A4C469AA}" type="sibTrans" cxnId="{4E3FA1C4-CD19-427D-8267-15DC23EEF11E}">
      <dgm:prSet/>
      <dgm:spPr/>
      <dgm:t>
        <a:bodyPr/>
        <a:lstStyle/>
        <a:p>
          <a:endParaRPr lang="en-US"/>
        </a:p>
      </dgm:t>
    </dgm:pt>
    <dgm:pt modelId="{B61345F1-A9E7-4964-9CDE-02306B013CEF}">
      <dgm:prSet/>
      <dgm:spPr/>
      <dgm:t>
        <a:bodyPr/>
        <a:lstStyle/>
        <a:p>
          <a:pPr rtl="0"/>
          <a:r>
            <a:rPr lang="en-US" dirty="0" smtClean="0"/>
            <a:t>List master page usage</a:t>
          </a:r>
          <a:endParaRPr lang="en-US" dirty="0"/>
        </a:p>
      </dgm:t>
    </dgm:pt>
    <dgm:pt modelId="{44A321D2-7977-4DAC-AC58-93110260CBB5}" type="parTrans" cxnId="{A5C3B5E6-6FA2-4BF7-9BEC-193D0999AC6F}">
      <dgm:prSet/>
      <dgm:spPr/>
      <dgm:t>
        <a:bodyPr/>
        <a:lstStyle/>
        <a:p>
          <a:endParaRPr lang="en-US"/>
        </a:p>
      </dgm:t>
    </dgm:pt>
    <dgm:pt modelId="{BB8FEF4F-1EF8-4130-BBB8-CC6D93C4428F}" type="sibTrans" cxnId="{A5C3B5E6-6FA2-4BF7-9BEC-193D0999AC6F}">
      <dgm:prSet/>
      <dgm:spPr/>
      <dgm:t>
        <a:bodyPr/>
        <a:lstStyle/>
        <a:p>
          <a:endParaRPr lang="en-US"/>
        </a:p>
      </dgm:t>
    </dgm:pt>
    <dgm:pt modelId="{94E44A92-0558-4204-A947-FA33C7381EAC}">
      <dgm:prSet/>
      <dgm:spPr/>
      <dgm:t>
        <a:bodyPr/>
        <a:lstStyle/>
        <a:p>
          <a:pPr rtl="0"/>
          <a:r>
            <a:rPr lang="en-US" smtClean="0"/>
            <a:t>Outline Tools</a:t>
          </a:r>
          <a:endParaRPr lang="en-US"/>
        </a:p>
      </dgm:t>
    </dgm:pt>
    <dgm:pt modelId="{CF3A9E09-52B8-42FD-9A71-72E89D1B6A6B}" type="parTrans" cxnId="{5973124F-2472-4672-A70B-DF44933FCB7B}">
      <dgm:prSet/>
      <dgm:spPr/>
      <dgm:t>
        <a:bodyPr/>
        <a:lstStyle/>
        <a:p>
          <a:endParaRPr lang="en-US"/>
        </a:p>
      </dgm:t>
    </dgm:pt>
    <dgm:pt modelId="{83320371-0535-4021-8C20-A46487F2BC2D}" type="sibTrans" cxnId="{5973124F-2472-4672-A70B-DF44933FCB7B}">
      <dgm:prSet/>
      <dgm:spPr/>
      <dgm:t>
        <a:bodyPr/>
        <a:lstStyle/>
        <a:p>
          <a:endParaRPr lang="en-US"/>
        </a:p>
      </dgm:t>
    </dgm:pt>
    <dgm:pt modelId="{C2C50B74-903B-4029-A40E-3092EFEC9460}">
      <dgm:prSet/>
      <dgm:spPr/>
      <dgm:t>
        <a:bodyPr/>
        <a:lstStyle/>
        <a:p>
          <a:pPr rtl="0"/>
          <a:r>
            <a:rPr lang="en-US" smtClean="0"/>
            <a:t>Outlines created directly in FrameMaker</a:t>
          </a:r>
          <a:endParaRPr lang="en-US"/>
        </a:p>
      </dgm:t>
    </dgm:pt>
    <dgm:pt modelId="{5ABB9BAB-7379-41DE-A4BD-C2FDF16F992E}" type="parTrans" cxnId="{7CBDED53-E378-4294-83D0-356177F7DDDA}">
      <dgm:prSet/>
      <dgm:spPr/>
      <dgm:t>
        <a:bodyPr/>
        <a:lstStyle/>
        <a:p>
          <a:endParaRPr lang="en-US"/>
        </a:p>
      </dgm:t>
    </dgm:pt>
    <dgm:pt modelId="{4D39FE09-50EA-43E4-B982-9EF34482000B}" type="sibTrans" cxnId="{7CBDED53-E378-4294-83D0-356177F7DDDA}">
      <dgm:prSet/>
      <dgm:spPr/>
      <dgm:t>
        <a:bodyPr/>
        <a:lstStyle/>
        <a:p>
          <a:endParaRPr lang="en-US"/>
        </a:p>
      </dgm:t>
    </dgm:pt>
    <dgm:pt modelId="{401D9E44-F47D-4CC6-B9A5-5571FF763D01}">
      <dgm:prSet/>
      <dgm:spPr/>
      <dgm:t>
        <a:bodyPr/>
        <a:lstStyle/>
        <a:p>
          <a:pPr rtl="0"/>
          <a:r>
            <a:rPr lang="en-US" smtClean="0"/>
            <a:t>Shortcuts to easily reorganize content</a:t>
          </a:r>
          <a:endParaRPr lang="en-US"/>
        </a:p>
      </dgm:t>
    </dgm:pt>
    <dgm:pt modelId="{4FC6E715-848B-4DD9-A84C-3DFA47A492DB}" type="parTrans" cxnId="{0422BF30-94B9-4EA7-9CB0-3EAB8796BD5D}">
      <dgm:prSet/>
      <dgm:spPr/>
      <dgm:t>
        <a:bodyPr/>
        <a:lstStyle/>
        <a:p>
          <a:endParaRPr lang="en-US"/>
        </a:p>
      </dgm:t>
    </dgm:pt>
    <dgm:pt modelId="{FB5F5D26-696D-4848-B8EE-FACB84BBE0DD}" type="sibTrans" cxnId="{0422BF30-94B9-4EA7-9CB0-3EAB8796BD5D}">
      <dgm:prSet/>
      <dgm:spPr/>
      <dgm:t>
        <a:bodyPr/>
        <a:lstStyle/>
        <a:p>
          <a:endParaRPr lang="en-US"/>
        </a:p>
      </dgm:t>
    </dgm:pt>
    <dgm:pt modelId="{EAE960D7-828C-48C7-94A8-BEEB23076E57}">
      <dgm:prSet/>
      <dgm:spPr/>
      <dgm:t>
        <a:bodyPr/>
        <a:lstStyle/>
        <a:p>
          <a:pPr rtl="0"/>
          <a:r>
            <a:rPr lang="en-US" smtClean="0"/>
            <a:t>Copy/paste directly into other documents</a:t>
          </a:r>
          <a:endParaRPr lang="en-US"/>
        </a:p>
      </dgm:t>
    </dgm:pt>
    <dgm:pt modelId="{6DC1FF71-FA15-4D10-ADD8-004D0B41ACC8}" type="parTrans" cxnId="{4D83EE5C-79E5-4EF6-8C81-967DBB93E1BD}">
      <dgm:prSet/>
      <dgm:spPr/>
      <dgm:t>
        <a:bodyPr/>
        <a:lstStyle/>
        <a:p>
          <a:endParaRPr lang="en-US"/>
        </a:p>
      </dgm:t>
    </dgm:pt>
    <dgm:pt modelId="{7109E72B-3D5B-4AA7-A858-56D86A622B8A}" type="sibTrans" cxnId="{4D83EE5C-79E5-4EF6-8C81-967DBB93E1BD}">
      <dgm:prSet/>
      <dgm:spPr/>
      <dgm:t>
        <a:bodyPr/>
        <a:lstStyle/>
        <a:p>
          <a:endParaRPr lang="en-US"/>
        </a:p>
      </dgm:t>
    </dgm:pt>
    <dgm:pt modelId="{BD5ECB6D-0D54-4E67-A114-E0CC221DB06C}" type="pres">
      <dgm:prSet presAssocID="{A0C8F785-F2A8-459E-A050-5A11BCF97314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164BDB3-796E-4C2E-AEB4-8237CBE63527}" type="pres">
      <dgm:prSet presAssocID="{73383B49-A27F-4F77-B8EB-5AF9E6F6FA06}" presName="linNode" presStyleCnt="0"/>
      <dgm:spPr/>
    </dgm:pt>
    <dgm:pt modelId="{09917A44-CBB4-4E64-9598-9E2A6BC1C08C}" type="pres">
      <dgm:prSet presAssocID="{73383B49-A27F-4F77-B8EB-5AF9E6F6FA06}" presName="parentText" presStyleLbl="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0E5F735-7E0C-4DA2-BB34-378B691D8A42}" type="pres">
      <dgm:prSet presAssocID="{73383B49-A27F-4F77-B8EB-5AF9E6F6FA06}" presName="descendantText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21DBB71-613F-4FF1-B2DC-464AB400527E}" type="pres">
      <dgm:prSet presAssocID="{77690A17-89C9-4E65-948A-9674DD5E97AC}" presName="sp" presStyleCnt="0"/>
      <dgm:spPr/>
    </dgm:pt>
    <dgm:pt modelId="{4051B58C-7DC4-428C-B302-B8078EB4674C}" type="pres">
      <dgm:prSet presAssocID="{94E44A92-0558-4204-A947-FA33C7381EAC}" presName="linNode" presStyleCnt="0"/>
      <dgm:spPr/>
    </dgm:pt>
    <dgm:pt modelId="{76F9C1AC-A188-47D8-AD67-1CF6D65CEBCF}" type="pres">
      <dgm:prSet presAssocID="{94E44A92-0558-4204-A947-FA33C7381EAC}" presName="parentText" presStyleLbl="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C77E3F4-4B62-4513-A0E0-37A08DE36A85}" type="pres">
      <dgm:prSet presAssocID="{94E44A92-0558-4204-A947-FA33C7381EAC}" presName="descendantText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973124F-2472-4672-A70B-DF44933FCB7B}" srcId="{A0C8F785-F2A8-459E-A050-5A11BCF97314}" destId="{94E44A92-0558-4204-A947-FA33C7381EAC}" srcOrd="1" destOrd="0" parTransId="{CF3A9E09-52B8-42FD-9A71-72E89D1B6A6B}" sibTransId="{83320371-0535-4021-8C20-A46487F2BC2D}"/>
    <dgm:cxn modelId="{8E4CA206-BB73-45CC-BE06-6F567C7CFA48}" srcId="{A0C8F785-F2A8-459E-A050-5A11BCF97314}" destId="{73383B49-A27F-4F77-B8EB-5AF9E6F6FA06}" srcOrd="0" destOrd="0" parTransId="{595547C8-BCD0-4006-AA82-6B049EE242CC}" sibTransId="{77690A17-89C9-4E65-948A-9674DD5E97AC}"/>
    <dgm:cxn modelId="{A5C3B5E6-6FA2-4BF7-9BEC-193D0999AC6F}" srcId="{73383B49-A27F-4F77-B8EB-5AF9E6F6FA06}" destId="{B61345F1-A9E7-4964-9CDE-02306B013CEF}" srcOrd="1" destOrd="0" parTransId="{44A321D2-7977-4DAC-AC58-93110260CBB5}" sibTransId="{BB8FEF4F-1EF8-4130-BBB8-CC6D93C4428F}"/>
    <dgm:cxn modelId="{4E3FA1C4-CD19-427D-8267-15DC23EEF11E}" srcId="{73383B49-A27F-4F77-B8EB-5AF9E6F6FA06}" destId="{7657DDE8-B3A2-45CE-AA90-B5C4788D4F19}" srcOrd="0" destOrd="0" parTransId="{029E6E68-D08B-4EAB-973A-720FC20489BD}" sibTransId="{7CA925F1-1BD0-45DE-84BA-20A7A4C469AA}"/>
    <dgm:cxn modelId="{7CBDED53-E378-4294-83D0-356177F7DDDA}" srcId="{94E44A92-0558-4204-A947-FA33C7381EAC}" destId="{C2C50B74-903B-4029-A40E-3092EFEC9460}" srcOrd="0" destOrd="0" parTransId="{5ABB9BAB-7379-41DE-A4BD-C2FDF16F992E}" sibTransId="{4D39FE09-50EA-43E4-B982-9EF34482000B}"/>
    <dgm:cxn modelId="{259646A0-B414-4C4C-B57C-C36D724A075F}" type="presOf" srcId="{7657DDE8-B3A2-45CE-AA90-B5C4788D4F19}" destId="{E0E5F735-7E0C-4DA2-BB34-378B691D8A42}" srcOrd="0" destOrd="0" presId="urn:microsoft.com/office/officeart/2005/8/layout/vList5"/>
    <dgm:cxn modelId="{3FCD1F48-70C5-4A40-9F1B-77C0A0095244}" type="presOf" srcId="{B61345F1-A9E7-4964-9CDE-02306B013CEF}" destId="{E0E5F735-7E0C-4DA2-BB34-378B691D8A42}" srcOrd="0" destOrd="1" presId="urn:microsoft.com/office/officeart/2005/8/layout/vList5"/>
    <dgm:cxn modelId="{0422BF30-94B9-4EA7-9CB0-3EAB8796BD5D}" srcId="{94E44A92-0558-4204-A947-FA33C7381EAC}" destId="{401D9E44-F47D-4CC6-B9A5-5571FF763D01}" srcOrd="1" destOrd="0" parTransId="{4FC6E715-848B-4DD9-A84C-3DFA47A492DB}" sibTransId="{FB5F5D26-696D-4848-B8EE-FACB84BBE0DD}"/>
    <dgm:cxn modelId="{6F9F8142-72ED-4F98-B019-CA4C84CF72FE}" type="presOf" srcId="{EAE960D7-828C-48C7-94A8-BEEB23076E57}" destId="{1C77E3F4-4B62-4513-A0E0-37A08DE36A85}" srcOrd="0" destOrd="2" presId="urn:microsoft.com/office/officeart/2005/8/layout/vList5"/>
    <dgm:cxn modelId="{619FC2AF-0226-4337-97A8-A64FEF86A952}" type="presOf" srcId="{401D9E44-F47D-4CC6-B9A5-5571FF763D01}" destId="{1C77E3F4-4B62-4513-A0E0-37A08DE36A85}" srcOrd="0" destOrd="1" presId="urn:microsoft.com/office/officeart/2005/8/layout/vList5"/>
    <dgm:cxn modelId="{D08A51ED-107B-4B63-8B95-E2D3B7640EA6}" type="presOf" srcId="{73383B49-A27F-4F77-B8EB-5AF9E6F6FA06}" destId="{09917A44-CBB4-4E64-9598-9E2A6BC1C08C}" srcOrd="0" destOrd="0" presId="urn:microsoft.com/office/officeart/2005/8/layout/vList5"/>
    <dgm:cxn modelId="{939FA78B-50CD-40FB-AB1A-E333B34B32D2}" type="presOf" srcId="{A0C8F785-F2A8-459E-A050-5A11BCF97314}" destId="{BD5ECB6D-0D54-4E67-A114-E0CC221DB06C}" srcOrd="0" destOrd="0" presId="urn:microsoft.com/office/officeart/2005/8/layout/vList5"/>
    <dgm:cxn modelId="{D009BC98-727B-46F3-8816-424D0228EC95}" type="presOf" srcId="{94E44A92-0558-4204-A947-FA33C7381EAC}" destId="{76F9C1AC-A188-47D8-AD67-1CF6D65CEBCF}" srcOrd="0" destOrd="0" presId="urn:microsoft.com/office/officeart/2005/8/layout/vList5"/>
    <dgm:cxn modelId="{4D83EE5C-79E5-4EF6-8C81-967DBB93E1BD}" srcId="{94E44A92-0558-4204-A947-FA33C7381EAC}" destId="{EAE960D7-828C-48C7-94A8-BEEB23076E57}" srcOrd="2" destOrd="0" parTransId="{6DC1FF71-FA15-4D10-ADD8-004D0B41ACC8}" sibTransId="{7109E72B-3D5B-4AA7-A858-56D86A622B8A}"/>
    <dgm:cxn modelId="{1BEB0FA4-897A-4E30-A3BD-B0FFD663F6EF}" type="presOf" srcId="{C2C50B74-903B-4029-A40E-3092EFEC9460}" destId="{1C77E3F4-4B62-4513-A0E0-37A08DE36A85}" srcOrd="0" destOrd="0" presId="urn:microsoft.com/office/officeart/2005/8/layout/vList5"/>
    <dgm:cxn modelId="{6754885C-110F-4E28-8648-F7CA0EB0ECEE}" type="presParOf" srcId="{BD5ECB6D-0D54-4E67-A114-E0CC221DB06C}" destId="{E164BDB3-796E-4C2E-AEB4-8237CBE63527}" srcOrd="0" destOrd="0" presId="urn:microsoft.com/office/officeart/2005/8/layout/vList5"/>
    <dgm:cxn modelId="{5292681A-6E1D-4A37-BFE8-BBD651874FB8}" type="presParOf" srcId="{E164BDB3-796E-4C2E-AEB4-8237CBE63527}" destId="{09917A44-CBB4-4E64-9598-9E2A6BC1C08C}" srcOrd="0" destOrd="0" presId="urn:microsoft.com/office/officeart/2005/8/layout/vList5"/>
    <dgm:cxn modelId="{769832BF-3CE9-43BE-AA2A-DB3C1760D7E7}" type="presParOf" srcId="{E164BDB3-796E-4C2E-AEB4-8237CBE63527}" destId="{E0E5F735-7E0C-4DA2-BB34-378B691D8A42}" srcOrd="1" destOrd="0" presId="urn:microsoft.com/office/officeart/2005/8/layout/vList5"/>
    <dgm:cxn modelId="{C87B3E54-3650-469B-A32C-89D7CE441755}" type="presParOf" srcId="{BD5ECB6D-0D54-4E67-A114-E0CC221DB06C}" destId="{B21DBB71-613F-4FF1-B2DC-464AB400527E}" srcOrd="1" destOrd="0" presId="urn:microsoft.com/office/officeart/2005/8/layout/vList5"/>
    <dgm:cxn modelId="{80C2FBC0-1FFC-424B-8C65-573CE7DD5B97}" type="presParOf" srcId="{BD5ECB6D-0D54-4E67-A114-E0CC221DB06C}" destId="{4051B58C-7DC4-428C-B302-B8078EB4674C}" srcOrd="2" destOrd="0" presId="urn:microsoft.com/office/officeart/2005/8/layout/vList5"/>
    <dgm:cxn modelId="{CACA9584-3874-4F96-88B0-4BEB1055718F}" type="presParOf" srcId="{4051B58C-7DC4-428C-B302-B8078EB4674C}" destId="{76F9C1AC-A188-47D8-AD67-1CF6D65CEBCF}" srcOrd="0" destOrd="0" presId="urn:microsoft.com/office/officeart/2005/8/layout/vList5"/>
    <dgm:cxn modelId="{DFFC39FE-3CA1-4E91-86A5-6AF5F1A6AEFC}" type="presParOf" srcId="{4051B58C-7DC4-428C-B302-B8078EB4674C}" destId="{1C77E3F4-4B62-4513-A0E0-37A08DE36A85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17679A5-63CB-40A5-87CD-302C28ED1C29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121A45C-20AC-44B3-8A08-FC72D8B016A4}">
      <dgm:prSet/>
      <dgm:spPr/>
      <dgm:t>
        <a:bodyPr/>
        <a:lstStyle/>
        <a:p>
          <a:pPr rtl="0"/>
          <a:r>
            <a:rPr lang="en-US" smtClean="0"/>
            <a:t>Readability Tools</a:t>
          </a:r>
          <a:endParaRPr lang="en-US"/>
        </a:p>
      </dgm:t>
    </dgm:pt>
    <dgm:pt modelId="{BF0B899D-8FA3-4C2B-A178-1A276AE7CC24}" type="parTrans" cxnId="{74F3FF22-CF5E-4463-935D-CCB502E61BB4}">
      <dgm:prSet/>
      <dgm:spPr/>
      <dgm:t>
        <a:bodyPr/>
        <a:lstStyle/>
        <a:p>
          <a:endParaRPr lang="en-US"/>
        </a:p>
      </dgm:t>
    </dgm:pt>
    <dgm:pt modelId="{18497A7F-549C-4F48-9320-A5F952E89D38}" type="sibTrans" cxnId="{74F3FF22-CF5E-4463-935D-CCB502E61BB4}">
      <dgm:prSet/>
      <dgm:spPr/>
      <dgm:t>
        <a:bodyPr/>
        <a:lstStyle/>
        <a:p>
          <a:endParaRPr lang="en-US"/>
        </a:p>
      </dgm:t>
    </dgm:pt>
    <dgm:pt modelId="{4C04697E-46DF-4F40-A986-45A2721F9706}">
      <dgm:prSet/>
      <dgm:spPr/>
      <dgm:t>
        <a:bodyPr/>
        <a:lstStyle/>
        <a:p>
          <a:pPr rtl="0"/>
          <a:r>
            <a:rPr lang="en-US" smtClean="0"/>
            <a:t>Quantitative measure of readability</a:t>
          </a:r>
          <a:endParaRPr lang="en-US"/>
        </a:p>
      </dgm:t>
    </dgm:pt>
    <dgm:pt modelId="{DD91AEAD-7826-43D4-B4B4-2B8BE48B35AA}" type="parTrans" cxnId="{F816A06E-58C4-47A2-BB7D-26FAD5A59BF4}">
      <dgm:prSet/>
      <dgm:spPr/>
      <dgm:t>
        <a:bodyPr/>
        <a:lstStyle/>
        <a:p>
          <a:endParaRPr lang="en-US"/>
        </a:p>
      </dgm:t>
    </dgm:pt>
    <dgm:pt modelId="{C4456D1F-873A-4773-B53E-BC8F8CF29BC7}" type="sibTrans" cxnId="{F816A06E-58C4-47A2-BB7D-26FAD5A59BF4}">
      <dgm:prSet/>
      <dgm:spPr/>
      <dgm:t>
        <a:bodyPr/>
        <a:lstStyle/>
        <a:p>
          <a:endParaRPr lang="en-US"/>
        </a:p>
      </dgm:t>
    </dgm:pt>
    <dgm:pt modelId="{741E3C5B-3785-4876-9D62-B44DA421DE60}">
      <dgm:prSet/>
      <dgm:spPr/>
      <dgm:t>
        <a:bodyPr/>
        <a:lstStyle/>
        <a:p>
          <a:pPr rtl="0"/>
          <a:r>
            <a:rPr lang="en-US" dirty="0" smtClean="0"/>
            <a:t>Standard readability formulas supported</a:t>
          </a:r>
          <a:endParaRPr lang="en-US" dirty="0"/>
        </a:p>
      </dgm:t>
    </dgm:pt>
    <dgm:pt modelId="{369D01CF-EE93-454D-B781-43966B7244F4}" type="parTrans" cxnId="{4F09AFDD-0B8B-4FF4-94E4-8E9F645586B1}">
      <dgm:prSet/>
      <dgm:spPr/>
      <dgm:t>
        <a:bodyPr/>
        <a:lstStyle/>
        <a:p>
          <a:endParaRPr lang="en-US"/>
        </a:p>
      </dgm:t>
    </dgm:pt>
    <dgm:pt modelId="{1B904BCF-A355-4553-9179-CD4CFE583E95}" type="sibTrans" cxnId="{4F09AFDD-0B8B-4FF4-94E4-8E9F645586B1}">
      <dgm:prSet/>
      <dgm:spPr/>
      <dgm:t>
        <a:bodyPr/>
        <a:lstStyle/>
        <a:p>
          <a:endParaRPr lang="en-US"/>
        </a:p>
      </dgm:t>
    </dgm:pt>
    <dgm:pt modelId="{9F481B2C-3C95-45CA-BB0D-346255A62D9A}">
      <dgm:prSet/>
      <dgm:spPr/>
      <dgm:t>
        <a:bodyPr/>
        <a:lstStyle/>
        <a:p>
          <a:pPr rtl="0"/>
          <a:r>
            <a:rPr lang="en-US" dirty="0" smtClean="0"/>
            <a:t>Identify focus areas for revision</a:t>
          </a:r>
          <a:endParaRPr lang="en-US" dirty="0"/>
        </a:p>
      </dgm:t>
    </dgm:pt>
    <dgm:pt modelId="{2D49DCDE-4B3E-41E2-A744-078B114D40E9}" type="parTrans" cxnId="{44343668-D213-4EBC-A432-AD659268B23B}">
      <dgm:prSet/>
      <dgm:spPr/>
      <dgm:t>
        <a:bodyPr/>
        <a:lstStyle/>
        <a:p>
          <a:endParaRPr lang="en-US"/>
        </a:p>
      </dgm:t>
    </dgm:pt>
    <dgm:pt modelId="{AB6C6CAD-937C-4B34-B6F5-1DC7D2DFE12E}" type="sibTrans" cxnId="{44343668-D213-4EBC-A432-AD659268B23B}">
      <dgm:prSet/>
      <dgm:spPr/>
      <dgm:t>
        <a:bodyPr/>
        <a:lstStyle/>
        <a:p>
          <a:endParaRPr lang="en-US"/>
        </a:p>
      </dgm:t>
    </dgm:pt>
    <dgm:pt modelId="{2BDF79C0-DC4D-42D7-97E8-DF490AACEB0B}">
      <dgm:prSet/>
      <dgm:spPr/>
      <dgm:t>
        <a:bodyPr/>
        <a:lstStyle/>
        <a:p>
          <a:pPr rtl="0"/>
          <a:r>
            <a:rPr lang="en-US" dirty="0" smtClean="0"/>
            <a:t>Tools that analyze word usage for controlled vocabulary</a:t>
          </a:r>
          <a:endParaRPr lang="en-US" dirty="0"/>
        </a:p>
      </dgm:t>
    </dgm:pt>
    <dgm:pt modelId="{E99DBD52-C8F9-4FBF-9184-A2BF6E099F92}" type="parTrans" cxnId="{FAB6EE77-3385-4901-8C6F-DB036E5DF969}">
      <dgm:prSet/>
      <dgm:spPr/>
      <dgm:t>
        <a:bodyPr/>
        <a:lstStyle/>
        <a:p>
          <a:endParaRPr lang="en-US"/>
        </a:p>
      </dgm:t>
    </dgm:pt>
    <dgm:pt modelId="{4647DFEC-E968-4B1B-A232-CDEE1ACE8894}" type="sibTrans" cxnId="{FAB6EE77-3385-4901-8C6F-DB036E5DF969}">
      <dgm:prSet/>
      <dgm:spPr/>
      <dgm:t>
        <a:bodyPr/>
        <a:lstStyle/>
        <a:p>
          <a:endParaRPr lang="en-US"/>
        </a:p>
      </dgm:t>
    </dgm:pt>
    <dgm:pt modelId="{0142E1CD-F0A7-4032-8006-A2EA0CF6CA18}">
      <dgm:prSet/>
      <dgm:spPr/>
      <dgm:t>
        <a:bodyPr/>
        <a:lstStyle/>
        <a:p>
          <a:pPr rtl="0"/>
          <a:endParaRPr lang="en-US" dirty="0"/>
        </a:p>
      </dgm:t>
    </dgm:pt>
    <dgm:pt modelId="{ABAC29A2-E105-488C-94B6-884897C192C2}" type="parTrans" cxnId="{05EEEF9B-ACC1-4E22-8F59-9C96425893E6}">
      <dgm:prSet/>
      <dgm:spPr/>
      <dgm:t>
        <a:bodyPr/>
        <a:lstStyle/>
        <a:p>
          <a:endParaRPr lang="en-US"/>
        </a:p>
      </dgm:t>
    </dgm:pt>
    <dgm:pt modelId="{D4ABB4C9-9BF1-41DD-AC7A-8DE287CF7223}" type="sibTrans" cxnId="{05EEEF9B-ACC1-4E22-8F59-9C96425893E6}">
      <dgm:prSet/>
      <dgm:spPr/>
      <dgm:t>
        <a:bodyPr/>
        <a:lstStyle/>
        <a:p>
          <a:endParaRPr lang="en-US"/>
        </a:p>
      </dgm:t>
    </dgm:pt>
    <dgm:pt modelId="{DA7FA966-AB96-4F5A-9ECC-1B509550403A}" type="pres">
      <dgm:prSet presAssocID="{817679A5-63CB-40A5-87CD-302C28ED1C2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9FF65E0-2157-4FDF-8457-709FA50A3268}" type="pres">
      <dgm:prSet presAssocID="{7121A45C-20AC-44B3-8A08-FC72D8B016A4}" presName="linNode" presStyleCnt="0"/>
      <dgm:spPr/>
    </dgm:pt>
    <dgm:pt modelId="{87249A4F-B886-458F-8A54-1C4BC6D3D6B6}" type="pres">
      <dgm:prSet presAssocID="{7121A45C-20AC-44B3-8A08-FC72D8B016A4}" presName="parentText" presStyleLbl="node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C802D44-0040-4520-BE4F-81E1226C7200}" type="pres">
      <dgm:prSet presAssocID="{7121A45C-20AC-44B3-8A08-FC72D8B016A4}" presName="descendantText" presStyleLbl="align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4343668-D213-4EBC-A432-AD659268B23B}" srcId="{7121A45C-20AC-44B3-8A08-FC72D8B016A4}" destId="{9F481B2C-3C95-45CA-BB0D-346255A62D9A}" srcOrd="2" destOrd="0" parTransId="{2D49DCDE-4B3E-41E2-A744-078B114D40E9}" sibTransId="{AB6C6CAD-937C-4B34-B6F5-1DC7D2DFE12E}"/>
    <dgm:cxn modelId="{F816A06E-58C4-47A2-BB7D-26FAD5A59BF4}" srcId="{7121A45C-20AC-44B3-8A08-FC72D8B016A4}" destId="{4C04697E-46DF-4F40-A986-45A2721F9706}" srcOrd="0" destOrd="0" parTransId="{DD91AEAD-7826-43D4-B4B4-2B8BE48B35AA}" sibTransId="{C4456D1F-873A-4773-B53E-BC8F8CF29BC7}"/>
    <dgm:cxn modelId="{09392A79-6ED3-4629-9921-71B059EEAB1E}" type="presOf" srcId="{817679A5-63CB-40A5-87CD-302C28ED1C29}" destId="{DA7FA966-AB96-4F5A-9ECC-1B509550403A}" srcOrd="0" destOrd="0" presId="urn:microsoft.com/office/officeart/2005/8/layout/vList5"/>
    <dgm:cxn modelId="{FAB6EE77-3385-4901-8C6F-DB036E5DF969}" srcId="{7121A45C-20AC-44B3-8A08-FC72D8B016A4}" destId="{2BDF79C0-DC4D-42D7-97E8-DF490AACEB0B}" srcOrd="3" destOrd="0" parTransId="{E99DBD52-C8F9-4FBF-9184-A2BF6E099F92}" sibTransId="{4647DFEC-E968-4B1B-A232-CDEE1ACE8894}"/>
    <dgm:cxn modelId="{F54B5B83-0152-480A-BCEF-7783123D0487}" type="presOf" srcId="{0142E1CD-F0A7-4032-8006-A2EA0CF6CA18}" destId="{6C802D44-0040-4520-BE4F-81E1226C7200}" srcOrd="0" destOrd="4" presId="urn:microsoft.com/office/officeart/2005/8/layout/vList5"/>
    <dgm:cxn modelId="{9D5E6BA2-9065-4730-9744-3ECB3EA8476D}" type="presOf" srcId="{9F481B2C-3C95-45CA-BB0D-346255A62D9A}" destId="{6C802D44-0040-4520-BE4F-81E1226C7200}" srcOrd="0" destOrd="2" presId="urn:microsoft.com/office/officeart/2005/8/layout/vList5"/>
    <dgm:cxn modelId="{9AA7D79C-C432-49DA-A123-3583AF1A7909}" type="presOf" srcId="{4C04697E-46DF-4F40-A986-45A2721F9706}" destId="{6C802D44-0040-4520-BE4F-81E1226C7200}" srcOrd="0" destOrd="0" presId="urn:microsoft.com/office/officeart/2005/8/layout/vList5"/>
    <dgm:cxn modelId="{F6D6C479-355B-465A-996C-CF05F267F229}" type="presOf" srcId="{741E3C5B-3785-4876-9D62-B44DA421DE60}" destId="{6C802D44-0040-4520-BE4F-81E1226C7200}" srcOrd="0" destOrd="1" presId="urn:microsoft.com/office/officeart/2005/8/layout/vList5"/>
    <dgm:cxn modelId="{5E91FCEC-DBFA-402B-9AAC-98A912EA107E}" type="presOf" srcId="{7121A45C-20AC-44B3-8A08-FC72D8B016A4}" destId="{87249A4F-B886-458F-8A54-1C4BC6D3D6B6}" srcOrd="0" destOrd="0" presId="urn:microsoft.com/office/officeart/2005/8/layout/vList5"/>
    <dgm:cxn modelId="{906BB7BF-C88D-451F-A678-067981BC3055}" type="presOf" srcId="{2BDF79C0-DC4D-42D7-97E8-DF490AACEB0B}" destId="{6C802D44-0040-4520-BE4F-81E1226C7200}" srcOrd="0" destOrd="3" presId="urn:microsoft.com/office/officeart/2005/8/layout/vList5"/>
    <dgm:cxn modelId="{4F09AFDD-0B8B-4FF4-94E4-8E9F645586B1}" srcId="{7121A45C-20AC-44B3-8A08-FC72D8B016A4}" destId="{741E3C5B-3785-4876-9D62-B44DA421DE60}" srcOrd="1" destOrd="0" parTransId="{369D01CF-EE93-454D-B781-43966B7244F4}" sibTransId="{1B904BCF-A355-4553-9179-CD4CFE583E95}"/>
    <dgm:cxn modelId="{74F3FF22-CF5E-4463-935D-CCB502E61BB4}" srcId="{817679A5-63CB-40A5-87CD-302C28ED1C29}" destId="{7121A45C-20AC-44B3-8A08-FC72D8B016A4}" srcOrd="0" destOrd="0" parTransId="{BF0B899D-8FA3-4C2B-A178-1A276AE7CC24}" sibTransId="{18497A7F-549C-4F48-9320-A5F952E89D38}"/>
    <dgm:cxn modelId="{05EEEF9B-ACC1-4E22-8F59-9C96425893E6}" srcId="{7121A45C-20AC-44B3-8A08-FC72D8B016A4}" destId="{0142E1CD-F0A7-4032-8006-A2EA0CF6CA18}" srcOrd="4" destOrd="0" parTransId="{ABAC29A2-E105-488C-94B6-884897C192C2}" sibTransId="{D4ABB4C9-9BF1-41DD-AC7A-8DE287CF7223}"/>
    <dgm:cxn modelId="{4B8757A9-DB7C-4B79-B082-3AB931EDDE3E}" type="presParOf" srcId="{DA7FA966-AB96-4F5A-9ECC-1B509550403A}" destId="{79FF65E0-2157-4FDF-8457-709FA50A3268}" srcOrd="0" destOrd="0" presId="urn:microsoft.com/office/officeart/2005/8/layout/vList5"/>
    <dgm:cxn modelId="{4C3EB1E3-7989-45F0-96A6-70F5F6CC8F57}" type="presParOf" srcId="{79FF65E0-2157-4FDF-8457-709FA50A3268}" destId="{87249A4F-B886-458F-8A54-1C4BC6D3D6B6}" srcOrd="0" destOrd="0" presId="urn:microsoft.com/office/officeart/2005/8/layout/vList5"/>
    <dgm:cxn modelId="{CA504ECB-BE42-4D82-AA2B-9C251292D79C}" type="presParOf" srcId="{79FF65E0-2157-4FDF-8457-709FA50A3268}" destId="{6C802D44-0040-4520-BE4F-81E1226C7200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B9419611-3EBA-4CC6-BC5B-15F2CF41548B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9B943D6-02C8-412C-9052-02CC7BBCEAD6}">
      <dgm:prSet/>
      <dgm:spPr/>
      <dgm:t>
        <a:bodyPr/>
        <a:lstStyle/>
        <a:p>
          <a:pPr rtl="0"/>
          <a:r>
            <a:rPr lang="en-US" dirty="0" smtClean="0"/>
            <a:t>Routines in the plug-ins</a:t>
          </a:r>
          <a:endParaRPr lang="en-US" dirty="0"/>
        </a:p>
      </dgm:t>
    </dgm:pt>
    <dgm:pt modelId="{C5BBB3B8-1206-4D7A-B2DA-8441C9E7AFE8}" type="parTrans" cxnId="{F0450EEE-6667-49D6-BBDE-B8FC1015947D}">
      <dgm:prSet/>
      <dgm:spPr/>
      <dgm:t>
        <a:bodyPr/>
        <a:lstStyle/>
        <a:p>
          <a:endParaRPr lang="en-US"/>
        </a:p>
      </dgm:t>
    </dgm:pt>
    <dgm:pt modelId="{ECC0D133-FEC4-49A3-928D-6C9F3EF53E6A}" type="sibTrans" cxnId="{F0450EEE-6667-49D6-BBDE-B8FC1015947D}">
      <dgm:prSet/>
      <dgm:spPr/>
      <dgm:t>
        <a:bodyPr/>
        <a:lstStyle/>
        <a:p>
          <a:endParaRPr lang="en-US"/>
        </a:p>
      </dgm:t>
    </dgm:pt>
    <dgm:pt modelId="{8EFB3483-B6D5-48C9-9B96-19BFC4D0EC38}">
      <dgm:prSet/>
      <dgm:spPr/>
      <dgm:t>
        <a:bodyPr/>
        <a:lstStyle/>
        <a:p>
          <a:pPr rtl="0"/>
          <a:r>
            <a:rPr lang="en-US" smtClean="0"/>
            <a:t>List format usage</a:t>
          </a:r>
          <a:endParaRPr lang="en-US"/>
        </a:p>
      </dgm:t>
    </dgm:pt>
    <dgm:pt modelId="{EC7B7EC0-9477-4D16-874E-328C9D256241}" type="parTrans" cxnId="{C204444F-1ACE-4F8E-AEFE-8F2643CA3ECE}">
      <dgm:prSet/>
      <dgm:spPr/>
      <dgm:t>
        <a:bodyPr/>
        <a:lstStyle/>
        <a:p>
          <a:endParaRPr lang="en-US"/>
        </a:p>
      </dgm:t>
    </dgm:pt>
    <dgm:pt modelId="{8DA34A97-22F6-492D-82BC-A8E1DE880247}" type="sibTrans" cxnId="{C204444F-1ACE-4F8E-AEFE-8F2643CA3ECE}">
      <dgm:prSet/>
      <dgm:spPr/>
      <dgm:t>
        <a:bodyPr/>
        <a:lstStyle/>
        <a:p>
          <a:endParaRPr lang="en-US"/>
        </a:p>
      </dgm:t>
    </dgm:pt>
    <dgm:pt modelId="{F3ED56FC-AA6A-4FE4-96F3-48547A0AFCFA}">
      <dgm:prSet/>
      <dgm:spPr/>
      <dgm:t>
        <a:bodyPr/>
        <a:lstStyle/>
        <a:p>
          <a:pPr rtl="0"/>
          <a:r>
            <a:rPr lang="en-US" smtClean="0"/>
            <a:t>Remove unused formats</a:t>
          </a:r>
          <a:endParaRPr lang="en-US"/>
        </a:p>
      </dgm:t>
    </dgm:pt>
    <dgm:pt modelId="{E0AE1C63-F76C-45FB-BA5C-AF33773BE154}" type="parTrans" cxnId="{C6D3642A-4E6C-432B-BF43-B05AA08980E5}">
      <dgm:prSet/>
      <dgm:spPr/>
      <dgm:t>
        <a:bodyPr/>
        <a:lstStyle/>
        <a:p>
          <a:endParaRPr lang="en-US"/>
        </a:p>
      </dgm:t>
    </dgm:pt>
    <dgm:pt modelId="{0B3B4C23-3BE9-4EB2-986F-AA2E08977E51}" type="sibTrans" cxnId="{C6D3642A-4E6C-432B-BF43-B05AA08980E5}">
      <dgm:prSet/>
      <dgm:spPr/>
      <dgm:t>
        <a:bodyPr/>
        <a:lstStyle/>
        <a:p>
          <a:endParaRPr lang="en-US"/>
        </a:p>
      </dgm:t>
    </dgm:pt>
    <dgm:pt modelId="{A05AF62F-74ED-4679-BAA1-C1C4D6D96301}">
      <dgm:prSet/>
      <dgm:spPr/>
      <dgm:t>
        <a:bodyPr/>
        <a:lstStyle/>
        <a:p>
          <a:pPr rtl="0"/>
          <a:r>
            <a:rPr lang="en-US" smtClean="0"/>
            <a:t>Consolidate/re-map formats</a:t>
          </a:r>
          <a:endParaRPr lang="en-US"/>
        </a:p>
      </dgm:t>
    </dgm:pt>
    <dgm:pt modelId="{AC0F557A-252A-4550-A459-6634D5D80966}" type="parTrans" cxnId="{FA3A90F5-651E-43FB-9456-1D86EFAE5A2C}">
      <dgm:prSet/>
      <dgm:spPr/>
      <dgm:t>
        <a:bodyPr/>
        <a:lstStyle/>
        <a:p>
          <a:endParaRPr lang="en-US"/>
        </a:p>
      </dgm:t>
    </dgm:pt>
    <dgm:pt modelId="{2A21447A-FA1C-423D-ACCF-A9A23A6CFDEA}" type="sibTrans" cxnId="{FA3A90F5-651E-43FB-9456-1D86EFAE5A2C}">
      <dgm:prSet/>
      <dgm:spPr/>
      <dgm:t>
        <a:bodyPr/>
        <a:lstStyle/>
        <a:p>
          <a:endParaRPr lang="en-US"/>
        </a:p>
      </dgm:t>
    </dgm:pt>
    <dgm:pt modelId="{D4B9CC8C-54A1-4390-B072-49816B4674D4}">
      <dgm:prSet/>
      <dgm:spPr/>
      <dgm:t>
        <a:bodyPr/>
        <a:lstStyle/>
        <a:p>
          <a:pPr rtl="0"/>
          <a:r>
            <a:rPr lang="en-US" dirty="0" smtClean="0"/>
            <a:t>List format characteristics</a:t>
          </a:r>
          <a:endParaRPr lang="en-US" dirty="0"/>
        </a:p>
      </dgm:t>
    </dgm:pt>
    <dgm:pt modelId="{005D8A96-48D9-498A-B664-4FEFEABD6E2B}" type="parTrans" cxnId="{3D9BB77C-69CF-4B63-BE63-92B6D44BE821}">
      <dgm:prSet/>
      <dgm:spPr/>
      <dgm:t>
        <a:bodyPr/>
        <a:lstStyle/>
        <a:p>
          <a:endParaRPr lang="en-US"/>
        </a:p>
      </dgm:t>
    </dgm:pt>
    <dgm:pt modelId="{F0475831-8237-45BD-AFBE-90B0EAE2E8D3}" type="sibTrans" cxnId="{3D9BB77C-69CF-4B63-BE63-92B6D44BE821}">
      <dgm:prSet/>
      <dgm:spPr/>
      <dgm:t>
        <a:bodyPr/>
        <a:lstStyle/>
        <a:p>
          <a:endParaRPr lang="en-US"/>
        </a:p>
      </dgm:t>
    </dgm:pt>
    <dgm:pt modelId="{54C17105-559B-4487-A3C6-FE48702A1D04}">
      <dgm:prSet/>
      <dgm:spPr/>
      <dgm:t>
        <a:bodyPr/>
        <a:lstStyle/>
        <a:p>
          <a:pPr rtl="0"/>
          <a:r>
            <a:rPr lang="en-US" dirty="0" smtClean="0"/>
            <a:t>Clean documents</a:t>
          </a:r>
          <a:endParaRPr lang="en-US" dirty="0"/>
        </a:p>
      </dgm:t>
    </dgm:pt>
    <dgm:pt modelId="{CCC35584-B026-4A2E-9DC2-0A18BB13D5E8}" type="parTrans" cxnId="{CBFE258E-F7F4-45B6-B5F2-1B1DAAAA73D2}">
      <dgm:prSet/>
      <dgm:spPr/>
      <dgm:t>
        <a:bodyPr/>
        <a:lstStyle/>
        <a:p>
          <a:endParaRPr lang="en-US"/>
        </a:p>
      </dgm:t>
    </dgm:pt>
    <dgm:pt modelId="{26F79B9B-5BB0-4546-8945-ECB549B8B4BA}" type="sibTrans" cxnId="{CBFE258E-F7F4-45B6-B5F2-1B1DAAAA73D2}">
      <dgm:prSet/>
      <dgm:spPr/>
      <dgm:t>
        <a:bodyPr/>
        <a:lstStyle/>
        <a:p>
          <a:endParaRPr lang="en-US"/>
        </a:p>
      </dgm:t>
    </dgm:pt>
    <dgm:pt modelId="{2EE8884F-C611-4233-A239-B36DB6B4FD40}">
      <dgm:prSet/>
      <dgm:spPr/>
      <dgm:t>
        <a:bodyPr/>
        <a:lstStyle/>
        <a:p>
          <a:pPr rtl="0"/>
          <a:r>
            <a:rPr lang="en-US" dirty="0" smtClean="0"/>
            <a:t>Ensure consistent formatting</a:t>
          </a:r>
          <a:endParaRPr lang="en-US" dirty="0"/>
        </a:p>
      </dgm:t>
    </dgm:pt>
    <dgm:pt modelId="{A2A146C3-F87C-4E2B-9782-6849D0BBC8E7}" type="parTrans" cxnId="{FED9DDCF-9D14-4498-9BE3-1A33DAEC6EDF}">
      <dgm:prSet/>
      <dgm:spPr/>
      <dgm:t>
        <a:bodyPr/>
        <a:lstStyle/>
        <a:p>
          <a:endParaRPr lang="en-US"/>
        </a:p>
      </dgm:t>
    </dgm:pt>
    <dgm:pt modelId="{C490AA4C-4D09-406D-9953-F2B767D82B90}" type="sibTrans" cxnId="{FED9DDCF-9D14-4498-9BE3-1A33DAEC6EDF}">
      <dgm:prSet/>
      <dgm:spPr/>
      <dgm:t>
        <a:bodyPr/>
        <a:lstStyle/>
        <a:p>
          <a:endParaRPr lang="en-US"/>
        </a:p>
      </dgm:t>
    </dgm:pt>
    <dgm:pt modelId="{650626E2-FCDE-4FF5-B2AF-E639764B9737}">
      <dgm:prSet/>
      <dgm:spPr/>
      <dgm:t>
        <a:bodyPr/>
        <a:lstStyle/>
        <a:p>
          <a:pPr rtl="0"/>
          <a:r>
            <a:rPr lang="en-US" smtClean="0"/>
            <a:t>Make conversion to other formats easier </a:t>
          </a:r>
          <a:endParaRPr lang="en-US"/>
        </a:p>
      </dgm:t>
    </dgm:pt>
    <dgm:pt modelId="{2BC126ED-2064-4B16-8AF2-CA344D0FE4B6}" type="parTrans" cxnId="{03E885DE-AEF1-4B85-AC23-7D714C2B862A}">
      <dgm:prSet/>
      <dgm:spPr/>
      <dgm:t>
        <a:bodyPr/>
        <a:lstStyle/>
        <a:p>
          <a:endParaRPr lang="en-US"/>
        </a:p>
      </dgm:t>
    </dgm:pt>
    <dgm:pt modelId="{BE0F58E8-E5A1-4621-AC5D-DA34E56AFD05}" type="sibTrans" cxnId="{03E885DE-AEF1-4B85-AC23-7D714C2B862A}">
      <dgm:prSet/>
      <dgm:spPr/>
      <dgm:t>
        <a:bodyPr/>
        <a:lstStyle/>
        <a:p>
          <a:endParaRPr lang="en-US"/>
        </a:p>
      </dgm:t>
    </dgm:pt>
    <dgm:pt modelId="{4AF3D264-55E4-410C-813B-F8105EE36096}">
      <dgm:prSet/>
      <dgm:spPr/>
      <dgm:t>
        <a:bodyPr/>
        <a:lstStyle/>
        <a:p>
          <a:pPr rtl="0"/>
          <a:r>
            <a:rPr lang="en-US" dirty="0" smtClean="0"/>
            <a:t>Are easier to work with</a:t>
          </a:r>
          <a:endParaRPr lang="en-US" dirty="0"/>
        </a:p>
      </dgm:t>
    </dgm:pt>
    <dgm:pt modelId="{C620CB5D-4D7F-4B06-86A0-1A8BF2F82BEB}" type="parTrans" cxnId="{36B7B790-A729-4C23-9C83-6806739445D0}">
      <dgm:prSet/>
      <dgm:spPr/>
      <dgm:t>
        <a:bodyPr/>
        <a:lstStyle/>
        <a:p>
          <a:endParaRPr lang="en-US"/>
        </a:p>
      </dgm:t>
    </dgm:pt>
    <dgm:pt modelId="{35F08B34-1BCC-4D91-AD05-68B93476A31A}" type="sibTrans" cxnId="{36B7B790-A729-4C23-9C83-6806739445D0}">
      <dgm:prSet/>
      <dgm:spPr/>
      <dgm:t>
        <a:bodyPr/>
        <a:lstStyle/>
        <a:p>
          <a:endParaRPr lang="en-US"/>
        </a:p>
      </dgm:t>
    </dgm:pt>
    <dgm:pt modelId="{FA4134DF-C05B-49CF-AF02-8E0F32336393}" type="pres">
      <dgm:prSet presAssocID="{B9419611-3EBA-4CC6-BC5B-15F2CF41548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B3A0248-E888-42C6-B1C7-0E629B2A9601}" type="pres">
      <dgm:prSet presAssocID="{F9B943D6-02C8-412C-9052-02CC7BBCEAD6}" presName="linNode" presStyleCnt="0"/>
      <dgm:spPr/>
    </dgm:pt>
    <dgm:pt modelId="{603BF634-66AE-477D-A349-69C43B8882B8}" type="pres">
      <dgm:prSet presAssocID="{F9B943D6-02C8-412C-9052-02CC7BBCEAD6}" presName="parentText" presStyleLbl="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D66F308-9F56-4333-A26B-BBAF2A44A18D}" type="pres">
      <dgm:prSet presAssocID="{F9B943D6-02C8-412C-9052-02CC7BBCEAD6}" presName="descendantText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BC1C882-04D2-46EC-8023-26B258C1EDE9}" type="pres">
      <dgm:prSet presAssocID="{ECC0D133-FEC4-49A3-928D-6C9F3EF53E6A}" presName="sp" presStyleCnt="0"/>
      <dgm:spPr/>
    </dgm:pt>
    <dgm:pt modelId="{EED1C20A-E148-4A6E-B433-92A8D989C1E5}" type="pres">
      <dgm:prSet presAssocID="{54C17105-559B-4487-A3C6-FE48702A1D04}" presName="linNode" presStyleCnt="0"/>
      <dgm:spPr/>
    </dgm:pt>
    <dgm:pt modelId="{A1F91EF9-BBC3-4370-9CEF-63B4845ECC45}" type="pres">
      <dgm:prSet presAssocID="{54C17105-559B-4487-A3C6-FE48702A1D04}" presName="parentText" presStyleLbl="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5F4B5A2-804A-44E1-B486-DF7324BEB247}" type="pres">
      <dgm:prSet presAssocID="{54C17105-559B-4487-A3C6-FE48702A1D04}" presName="descendantText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3E885DE-AEF1-4B85-AC23-7D714C2B862A}" srcId="{54C17105-559B-4487-A3C6-FE48702A1D04}" destId="{650626E2-FCDE-4FF5-B2AF-E639764B9737}" srcOrd="2" destOrd="0" parTransId="{2BC126ED-2064-4B16-8AF2-CA344D0FE4B6}" sibTransId="{BE0F58E8-E5A1-4621-AC5D-DA34E56AFD05}"/>
    <dgm:cxn modelId="{0A752C85-144B-4764-AFFE-1CD8DBF5718F}" type="presOf" srcId="{8EFB3483-B6D5-48C9-9B96-19BFC4D0EC38}" destId="{5D66F308-9F56-4333-A26B-BBAF2A44A18D}" srcOrd="0" destOrd="0" presId="urn:microsoft.com/office/officeart/2005/8/layout/vList5"/>
    <dgm:cxn modelId="{C6D3642A-4E6C-432B-BF43-B05AA08980E5}" srcId="{F9B943D6-02C8-412C-9052-02CC7BBCEAD6}" destId="{F3ED56FC-AA6A-4FE4-96F3-48547A0AFCFA}" srcOrd="1" destOrd="0" parTransId="{E0AE1C63-F76C-45FB-BA5C-AF33773BE154}" sibTransId="{0B3B4C23-3BE9-4EB2-986F-AA2E08977E51}"/>
    <dgm:cxn modelId="{0CB190F1-D5F3-4301-80F8-D73D92DB4D94}" type="presOf" srcId="{D4B9CC8C-54A1-4390-B072-49816B4674D4}" destId="{5D66F308-9F56-4333-A26B-BBAF2A44A18D}" srcOrd="0" destOrd="3" presId="urn:microsoft.com/office/officeart/2005/8/layout/vList5"/>
    <dgm:cxn modelId="{B52B6572-5524-407C-B05C-A4A0802836BA}" type="presOf" srcId="{F9B943D6-02C8-412C-9052-02CC7BBCEAD6}" destId="{603BF634-66AE-477D-A349-69C43B8882B8}" srcOrd="0" destOrd="0" presId="urn:microsoft.com/office/officeart/2005/8/layout/vList5"/>
    <dgm:cxn modelId="{305C4250-392B-40A5-A504-E9C470844BF6}" type="presOf" srcId="{F3ED56FC-AA6A-4FE4-96F3-48547A0AFCFA}" destId="{5D66F308-9F56-4333-A26B-BBAF2A44A18D}" srcOrd="0" destOrd="1" presId="urn:microsoft.com/office/officeart/2005/8/layout/vList5"/>
    <dgm:cxn modelId="{3D9BB77C-69CF-4B63-BE63-92B6D44BE821}" srcId="{F9B943D6-02C8-412C-9052-02CC7BBCEAD6}" destId="{D4B9CC8C-54A1-4390-B072-49816B4674D4}" srcOrd="3" destOrd="0" parTransId="{005D8A96-48D9-498A-B664-4FEFEABD6E2B}" sibTransId="{F0475831-8237-45BD-AFBE-90B0EAE2E8D3}"/>
    <dgm:cxn modelId="{CBFE258E-F7F4-45B6-B5F2-1B1DAAAA73D2}" srcId="{B9419611-3EBA-4CC6-BC5B-15F2CF41548B}" destId="{54C17105-559B-4487-A3C6-FE48702A1D04}" srcOrd="1" destOrd="0" parTransId="{CCC35584-B026-4A2E-9DC2-0A18BB13D5E8}" sibTransId="{26F79B9B-5BB0-4546-8945-ECB549B8B4BA}"/>
    <dgm:cxn modelId="{FED9DDCF-9D14-4498-9BE3-1A33DAEC6EDF}" srcId="{54C17105-559B-4487-A3C6-FE48702A1D04}" destId="{2EE8884F-C611-4233-A239-B36DB6B4FD40}" srcOrd="1" destOrd="0" parTransId="{A2A146C3-F87C-4E2B-9782-6849D0BBC8E7}" sibTransId="{C490AA4C-4D09-406D-9953-F2B767D82B90}"/>
    <dgm:cxn modelId="{DEDBF87E-2867-4E03-B6E8-C566500E7E52}" type="presOf" srcId="{A05AF62F-74ED-4679-BAA1-C1C4D6D96301}" destId="{5D66F308-9F56-4333-A26B-BBAF2A44A18D}" srcOrd="0" destOrd="2" presId="urn:microsoft.com/office/officeart/2005/8/layout/vList5"/>
    <dgm:cxn modelId="{92A22335-F7DB-4D8E-BD6A-6A7288278A5D}" type="presOf" srcId="{54C17105-559B-4487-A3C6-FE48702A1D04}" destId="{A1F91EF9-BBC3-4370-9CEF-63B4845ECC45}" srcOrd="0" destOrd="0" presId="urn:microsoft.com/office/officeart/2005/8/layout/vList5"/>
    <dgm:cxn modelId="{F0450EEE-6667-49D6-BBDE-B8FC1015947D}" srcId="{B9419611-3EBA-4CC6-BC5B-15F2CF41548B}" destId="{F9B943D6-02C8-412C-9052-02CC7BBCEAD6}" srcOrd="0" destOrd="0" parTransId="{C5BBB3B8-1206-4D7A-B2DA-8441C9E7AFE8}" sibTransId="{ECC0D133-FEC4-49A3-928D-6C9F3EF53E6A}"/>
    <dgm:cxn modelId="{7C5FB83F-F4DB-4495-9C05-56F3A18429FE}" type="presOf" srcId="{2EE8884F-C611-4233-A239-B36DB6B4FD40}" destId="{45F4B5A2-804A-44E1-B486-DF7324BEB247}" srcOrd="0" destOrd="1" presId="urn:microsoft.com/office/officeart/2005/8/layout/vList5"/>
    <dgm:cxn modelId="{37967B4D-FD0B-441A-BBD2-D5C95A6D8AC5}" type="presOf" srcId="{B9419611-3EBA-4CC6-BC5B-15F2CF41548B}" destId="{FA4134DF-C05B-49CF-AF02-8E0F32336393}" srcOrd="0" destOrd="0" presId="urn:microsoft.com/office/officeart/2005/8/layout/vList5"/>
    <dgm:cxn modelId="{8219E8EB-48B4-45E0-B6E1-8729C0076CD0}" type="presOf" srcId="{4AF3D264-55E4-410C-813B-F8105EE36096}" destId="{45F4B5A2-804A-44E1-B486-DF7324BEB247}" srcOrd="0" destOrd="0" presId="urn:microsoft.com/office/officeart/2005/8/layout/vList5"/>
    <dgm:cxn modelId="{36B7B790-A729-4C23-9C83-6806739445D0}" srcId="{54C17105-559B-4487-A3C6-FE48702A1D04}" destId="{4AF3D264-55E4-410C-813B-F8105EE36096}" srcOrd="0" destOrd="0" parTransId="{C620CB5D-4D7F-4B06-86A0-1A8BF2F82BEB}" sibTransId="{35F08B34-1BCC-4D91-AD05-68B93476A31A}"/>
    <dgm:cxn modelId="{27DAFE72-8CD6-4548-A1D0-06854CDAD916}" type="presOf" srcId="{650626E2-FCDE-4FF5-B2AF-E639764B9737}" destId="{45F4B5A2-804A-44E1-B486-DF7324BEB247}" srcOrd="0" destOrd="2" presId="urn:microsoft.com/office/officeart/2005/8/layout/vList5"/>
    <dgm:cxn modelId="{FA3A90F5-651E-43FB-9456-1D86EFAE5A2C}" srcId="{F9B943D6-02C8-412C-9052-02CC7BBCEAD6}" destId="{A05AF62F-74ED-4679-BAA1-C1C4D6D96301}" srcOrd="2" destOrd="0" parTransId="{AC0F557A-252A-4550-A459-6634D5D80966}" sibTransId="{2A21447A-FA1C-423D-ACCF-A9A23A6CFDEA}"/>
    <dgm:cxn modelId="{C204444F-1ACE-4F8E-AEFE-8F2643CA3ECE}" srcId="{F9B943D6-02C8-412C-9052-02CC7BBCEAD6}" destId="{8EFB3483-B6D5-48C9-9B96-19BFC4D0EC38}" srcOrd="0" destOrd="0" parTransId="{EC7B7EC0-9477-4D16-874E-328C9D256241}" sibTransId="{8DA34A97-22F6-492D-82BC-A8E1DE880247}"/>
    <dgm:cxn modelId="{CECDE213-23D0-4881-B834-BF24022AA2FB}" type="presParOf" srcId="{FA4134DF-C05B-49CF-AF02-8E0F32336393}" destId="{DB3A0248-E888-42C6-B1C7-0E629B2A9601}" srcOrd="0" destOrd="0" presId="urn:microsoft.com/office/officeart/2005/8/layout/vList5"/>
    <dgm:cxn modelId="{2AD6D71E-CDFF-40BC-9C5F-19C787708965}" type="presParOf" srcId="{DB3A0248-E888-42C6-B1C7-0E629B2A9601}" destId="{603BF634-66AE-477D-A349-69C43B8882B8}" srcOrd="0" destOrd="0" presId="urn:microsoft.com/office/officeart/2005/8/layout/vList5"/>
    <dgm:cxn modelId="{0FB7EAC6-5090-41E3-B739-A976C63F4821}" type="presParOf" srcId="{DB3A0248-E888-42C6-B1C7-0E629B2A9601}" destId="{5D66F308-9F56-4333-A26B-BBAF2A44A18D}" srcOrd="1" destOrd="0" presId="urn:microsoft.com/office/officeart/2005/8/layout/vList5"/>
    <dgm:cxn modelId="{91886765-BA6C-43E2-9B3D-58205454BB1B}" type="presParOf" srcId="{FA4134DF-C05B-49CF-AF02-8E0F32336393}" destId="{DBC1C882-04D2-46EC-8023-26B258C1EDE9}" srcOrd="1" destOrd="0" presId="urn:microsoft.com/office/officeart/2005/8/layout/vList5"/>
    <dgm:cxn modelId="{19576B44-5733-4075-B25E-65BD84C2D3FE}" type="presParOf" srcId="{FA4134DF-C05B-49CF-AF02-8E0F32336393}" destId="{EED1C20A-E148-4A6E-B433-92A8D989C1E5}" srcOrd="2" destOrd="0" presId="urn:microsoft.com/office/officeart/2005/8/layout/vList5"/>
    <dgm:cxn modelId="{5F6B7766-3AB2-4270-A3A7-4909C4376DEF}" type="presParOf" srcId="{EED1C20A-E148-4A6E-B433-92A8D989C1E5}" destId="{A1F91EF9-BBC3-4370-9CEF-63B4845ECC45}" srcOrd="0" destOrd="0" presId="urn:microsoft.com/office/officeart/2005/8/layout/vList5"/>
    <dgm:cxn modelId="{B1D73FA8-37DA-4935-9D99-9312FABE6329}" type="presParOf" srcId="{EED1C20A-E148-4A6E-B433-92A8D989C1E5}" destId="{45F4B5A2-804A-44E1-B486-DF7324BEB247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8833A58B-B671-4420-B161-68E2A860CD39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EB37BA4-F914-4209-9F34-F1CC604B3B4A}">
      <dgm:prSet/>
      <dgm:spPr/>
      <dgm:t>
        <a:bodyPr/>
        <a:lstStyle/>
        <a:p>
          <a:pPr rtl="0"/>
          <a:r>
            <a:rPr lang="en-US" dirty="0" smtClean="0"/>
            <a:t>Alert Tool</a:t>
          </a:r>
          <a:endParaRPr lang="en-US" dirty="0"/>
        </a:p>
      </dgm:t>
    </dgm:pt>
    <dgm:pt modelId="{2886EC90-F42D-45BF-95B4-42754990176F}" type="parTrans" cxnId="{ABF08248-4EC0-4A3F-AA55-3FDCB680B13B}">
      <dgm:prSet/>
      <dgm:spPr/>
      <dgm:t>
        <a:bodyPr/>
        <a:lstStyle/>
        <a:p>
          <a:endParaRPr lang="en-US"/>
        </a:p>
      </dgm:t>
    </dgm:pt>
    <dgm:pt modelId="{7B1138E5-867F-4AA3-93C1-A1A7E7CD01F3}" type="sibTrans" cxnId="{ABF08248-4EC0-4A3F-AA55-3FDCB680B13B}">
      <dgm:prSet/>
      <dgm:spPr/>
      <dgm:t>
        <a:bodyPr/>
        <a:lstStyle/>
        <a:p>
          <a:endParaRPr lang="en-US"/>
        </a:p>
      </dgm:t>
    </dgm:pt>
    <dgm:pt modelId="{5C71A6B9-67CA-43C6-9D01-65EF1DBDC577}">
      <dgm:prSet/>
      <dgm:spPr/>
      <dgm:t>
        <a:bodyPr/>
        <a:lstStyle/>
        <a:p>
          <a:pPr rtl="0"/>
          <a:r>
            <a:rPr lang="en-US" dirty="0" smtClean="0"/>
            <a:t>Displays a user-defined message each time a document is opened</a:t>
          </a:r>
          <a:endParaRPr lang="en-US" dirty="0"/>
        </a:p>
      </dgm:t>
    </dgm:pt>
    <dgm:pt modelId="{30A2B310-47CF-48EA-9DEA-B29A73C3089C}" type="parTrans" cxnId="{285CF306-1385-41A6-A341-1734EA225956}">
      <dgm:prSet/>
      <dgm:spPr/>
      <dgm:t>
        <a:bodyPr/>
        <a:lstStyle/>
        <a:p>
          <a:endParaRPr lang="en-US"/>
        </a:p>
      </dgm:t>
    </dgm:pt>
    <dgm:pt modelId="{71FC45ED-E0A9-412A-8F0A-93E4E13C5558}" type="sibTrans" cxnId="{285CF306-1385-41A6-A341-1734EA225956}">
      <dgm:prSet/>
      <dgm:spPr/>
      <dgm:t>
        <a:bodyPr/>
        <a:lstStyle/>
        <a:p>
          <a:endParaRPr lang="en-US"/>
        </a:p>
      </dgm:t>
    </dgm:pt>
    <dgm:pt modelId="{DF2BF434-1713-4A4D-A438-DA58379FD468}">
      <dgm:prSet/>
      <dgm:spPr/>
      <dgm:t>
        <a:bodyPr/>
        <a:lstStyle/>
        <a:p>
          <a:pPr rtl="0"/>
          <a:r>
            <a:rPr lang="en-US" dirty="0" smtClean="0"/>
            <a:t>Index Tools</a:t>
          </a:r>
          <a:endParaRPr lang="en-US" dirty="0"/>
        </a:p>
      </dgm:t>
    </dgm:pt>
    <dgm:pt modelId="{E0A2ADFE-20E3-4A22-A338-B59A680EF7CC}" type="parTrans" cxnId="{9193E9E1-73AA-4E47-A4BB-3FD1C3FC1786}">
      <dgm:prSet/>
      <dgm:spPr/>
      <dgm:t>
        <a:bodyPr/>
        <a:lstStyle/>
        <a:p>
          <a:endParaRPr lang="en-US"/>
        </a:p>
      </dgm:t>
    </dgm:pt>
    <dgm:pt modelId="{EA9F6D08-1F42-42F1-A09B-DB84BDF10EDC}" type="sibTrans" cxnId="{9193E9E1-73AA-4E47-A4BB-3FD1C3FC1786}">
      <dgm:prSet/>
      <dgm:spPr/>
      <dgm:t>
        <a:bodyPr/>
        <a:lstStyle/>
        <a:p>
          <a:endParaRPr lang="en-US"/>
        </a:p>
      </dgm:t>
    </dgm:pt>
    <dgm:pt modelId="{766DDD15-A529-47F0-92DD-0934C33494AD}">
      <dgm:prSet/>
      <dgm:spPr/>
      <dgm:t>
        <a:bodyPr/>
        <a:lstStyle/>
        <a:p>
          <a:pPr rtl="0"/>
          <a:r>
            <a:rPr lang="en-US" smtClean="0"/>
            <a:t>Helps produce a List of Effective Pages</a:t>
          </a:r>
          <a:endParaRPr lang="en-US"/>
        </a:p>
      </dgm:t>
    </dgm:pt>
    <dgm:pt modelId="{6DDBB815-330E-48D6-86A8-448D90BA8EB4}" type="parTrans" cxnId="{DE05E3DC-E160-4DCA-A171-36AF2D9A4423}">
      <dgm:prSet/>
      <dgm:spPr/>
      <dgm:t>
        <a:bodyPr/>
        <a:lstStyle/>
        <a:p>
          <a:endParaRPr lang="en-US"/>
        </a:p>
      </dgm:t>
    </dgm:pt>
    <dgm:pt modelId="{F60148B3-E131-4CD6-9F99-3B80EBAB5B68}" type="sibTrans" cxnId="{DE05E3DC-E160-4DCA-A171-36AF2D9A4423}">
      <dgm:prSet/>
      <dgm:spPr/>
      <dgm:t>
        <a:bodyPr/>
        <a:lstStyle/>
        <a:p>
          <a:endParaRPr lang="en-US"/>
        </a:p>
      </dgm:t>
    </dgm:pt>
    <dgm:pt modelId="{BA5B73E1-4F92-4439-AA56-966CF6DDFBEC}">
      <dgm:prSet/>
      <dgm:spPr/>
      <dgm:t>
        <a:bodyPr/>
        <a:lstStyle/>
        <a:p>
          <a:pPr rtl="0"/>
          <a:r>
            <a:rPr lang="en-US" smtClean="0"/>
            <a:t>Required in certain document sets like aircraft maintenance manuals</a:t>
          </a:r>
          <a:endParaRPr lang="en-US"/>
        </a:p>
      </dgm:t>
    </dgm:pt>
    <dgm:pt modelId="{8D41793C-558B-4042-8F9F-0C6A6AD52A54}" type="parTrans" cxnId="{557D1523-F8D4-4F90-A800-CE6C3613A700}">
      <dgm:prSet/>
      <dgm:spPr/>
      <dgm:t>
        <a:bodyPr/>
        <a:lstStyle/>
        <a:p>
          <a:endParaRPr lang="en-US"/>
        </a:p>
      </dgm:t>
    </dgm:pt>
    <dgm:pt modelId="{A12E0E7F-2979-46BB-BF1F-7A6E9946DA7E}" type="sibTrans" cxnId="{557D1523-F8D4-4F90-A800-CE6C3613A700}">
      <dgm:prSet/>
      <dgm:spPr/>
      <dgm:t>
        <a:bodyPr/>
        <a:lstStyle/>
        <a:p>
          <a:endParaRPr lang="en-US"/>
        </a:p>
      </dgm:t>
    </dgm:pt>
    <dgm:pt modelId="{4ADB3FE9-50F0-493E-B271-D3F1F2EB24D1}">
      <dgm:prSet/>
      <dgm:spPr/>
      <dgm:t>
        <a:bodyPr/>
        <a:lstStyle/>
        <a:p>
          <a:pPr rtl="0"/>
          <a:r>
            <a:rPr lang="en-US" dirty="0" smtClean="0"/>
            <a:t>Formatting a generated index</a:t>
          </a:r>
          <a:endParaRPr lang="en-US" dirty="0"/>
        </a:p>
      </dgm:t>
    </dgm:pt>
    <dgm:pt modelId="{209C890C-5125-4C4C-A791-8B1583DA4640}" type="parTrans" cxnId="{984E70FB-0953-4C43-A060-63C75F03FFC8}">
      <dgm:prSet/>
      <dgm:spPr/>
      <dgm:t>
        <a:bodyPr/>
        <a:lstStyle/>
        <a:p>
          <a:endParaRPr lang="en-US"/>
        </a:p>
      </dgm:t>
    </dgm:pt>
    <dgm:pt modelId="{0A44A7E7-BB86-4DBF-AD7A-947F33717A3B}" type="sibTrans" cxnId="{984E70FB-0953-4C43-A060-63C75F03FFC8}">
      <dgm:prSet/>
      <dgm:spPr/>
      <dgm:t>
        <a:bodyPr/>
        <a:lstStyle/>
        <a:p>
          <a:endParaRPr lang="en-US"/>
        </a:p>
      </dgm:t>
    </dgm:pt>
    <dgm:pt modelId="{0629117A-0CE6-466A-9E2C-A73A408ADE54}">
      <dgm:prSet/>
      <dgm:spPr/>
      <dgm:t>
        <a:bodyPr/>
        <a:lstStyle/>
        <a:p>
          <a:r>
            <a:rPr lang="en-US" dirty="0" smtClean="0"/>
            <a:t>LEP Tools</a:t>
          </a:r>
          <a:endParaRPr lang="en-US" dirty="0"/>
        </a:p>
      </dgm:t>
    </dgm:pt>
    <dgm:pt modelId="{701F6AD4-C7FA-476E-80F5-60DDF84EFA30}" type="parTrans" cxnId="{30252001-2F9B-4293-8B7A-111EFDD98153}">
      <dgm:prSet/>
      <dgm:spPr/>
      <dgm:t>
        <a:bodyPr/>
        <a:lstStyle/>
        <a:p>
          <a:endParaRPr lang="en-US"/>
        </a:p>
      </dgm:t>
    </dgm:pt>
    <dgm:pt modelId="{8015C42A-C26D-48A1-BF90-07A963303DCB}" type="sibTrans" cxnId="{30252001-2F9B-4293-8B7A-111EFDD98153}">
      <dgm:prSet/>
      <dgm:spPr/>
      <dgm:t>
        <a:bodyPr/>
        <a:lstStyle/>
        <a:p>
          <a:endParaRPr lang="en-US"/>
        </a:p>
      </dgm:t>
    </dgm:pt>
    <dgm:pt modelId="{5076BEF9-EE61-4F2C-BFB3-B314143739F6}" type="pres">
      <dgm:prSet presAssocID="{8833A58B-B671-4420-B161-68E2A860CD3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20935CF-EA52-4ED3-A83F-4A72439E0267}" type="pres">
      <dgm:prSet presAssocID="{9EB37BA4-F914-4209-9F34-F1CC604B3B4A}" presName="linNode" presStyleCnt="0"/>
      <dgm:spPr/>
    </dgm:pt>
    <dgm:pt modelId="{443DF351-D3B4-4D42-832A-DC2000C659BA}" type="pres">
      <dgm:prSet presAssocID="{9EB37BA4-F914-4209-9F34-F1CC604B3B4A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6269DBE-056B-4113-A256-5071B8638685}" type="pres">
      <dgm:prSet presAssocID="{9EB37BA4-F914-4209-9F34-F1CC604B3B4A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6CA350C-C84E-4BC9-A45E-C0D878FF3DAA}" type="pres">
      <dgm:prSet presAssocID="{7B1138E5-867F-4AA3-93C1-A1A7E7CD01F3}" presName="sp" presStyleCnt="0"/>
      <dgm:spPr/>
    </dgm:pt>
    <dgm:pt modelId="{B671D1BE-F67C-4294-911F-64DD2C8F89E3}" type="pres">
      <dgm:prSet presAssocID="{DF2BF434-1713-4A4D-A438-DA58379FD468}" presName="linNode" presStyleCnt="0"/>
      <dgm:spPr/>
    </dgm:pt>
    <dgm:pt modelId="{03C55E40-EBBD-433A-AFBC-F9B0ABD0F0A0}" type="pres">
      <dgm:prSet presAssocID="{DF2BF434-1713-4A4D-A438-DA58379FD468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5D8096C-C065-4F36-A46A-21C7B0D69429}" type="pres">
      <dgm:prSet presAssocID="{DF2BF434-1713-4A4D-A438-DA58379FD468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F6AAD6F-0B06-46F2-88F4-EF9FE8081F0F}" type="pres">
      <dgm:prSet presAssocID="{EA9F6D08-1F42-42F1-A09B-DB84BDF10EDC}" presName="sp" presStyleCnt="0"/>
      <dgm:spPr/>
    </dgm:pt>
    <dgm:pt modelId="{F65D5C9C-386A-449F-90E5-75B1DE839057}" type="pres">
      <dgm:prSet presAssocID="{0629117A-0CE6-466A-9E2C-A73A408ADE54}" presName="linNode" presStyleCnt="0"/>
      <dgm:spPr/>
    </dgm:pt>
    <dgm:pt modelId="{E62E859F-75D3-4B00-9E82-C40C87A309DD}" type="pres">
      <dgm:prSet presAssocID="{0629117A-0CE6-466A-9E2C-A73A408ADE54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6B5D3F3-2483-4259-8E67-49999CBB588E}" type="pres">
      <dgm:prSet presAssocID="{0629117A-0CE6-466A-9E2C-A73A408ADE54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09B9EDE-FFBA-4187-91B7-CE59BDAB1B21}" type="presOf" srcId="{4ADB3FE9-50F0-493E-B271-D3F1F2EB24D1}" destId="{45D8096C-C065-4F36-A46A-21C7B0D69429}" srcOrd="0" destOrd="0" presId="urn:microsoft.com/office/officeart/2005/8/layout/vList5"/>
    <dgm:cxn modelId="{ABF08248-4EC0-4A3F-AA55-3FDCB680B13B}" srcId="{8833A58B-B671-4420-B161-68E2A860CD39}" destId="{9EB37BA4-F914-4209-9F34-F1CC604B3B4A}" srcOrd="0" destOrd="0" parTransId="{2886EC90-F42D-45BF-95B4-42754990176F}" sibTransId="{7B1138E5-867F-4AA3-93C1-A1A7E7CD01F3}"/>
    <dgm:cxn modelId="{E9373ACA-C022-4192-96DA-7BDB8628D17B}" type="presOf" srcId="{BA5B73E1-4F92-4439-AA56-966CF6DDFBEC}" destId="{76B5D3F3-2483-4259-8E67-49999CBB588E}" srcOrd="0" destOrd="1" presId="urn:microsoft.com/office/officeart/2005/8/layout/vList5"/>
    <dgm:cxn modelId="{984E70FB-0953-4C43-A060-63C75F03FFC8}" srcId="{DF2BF434-1713-4A4D-A438-DA58379FD468}" destId="{4ADB3FE9-50F0-493E-B271-D3F1F2EB24D1}" srcOrd="0" destOrd="0" parTransId="{209C890C-5125-4C4C-A791-8B1583DA4640}" sibTransId="{0A44A7E7-BB86-4DBF-AD7A-947F33717A3B}"/>
    <dgm:cxn modelId="{285CF306-1385-41A6-A341-1734EA225956}" srcId="{9EB37BA4-F914-4209-9F34-F1CC604B3B4A}" destId="{5C71A6B9-67CA-43C6-9D01-65EF1DBDC577}" srcOrd="0" destOrd="0" parTransId="{30A2B310-47CF-48EA-9DEA-B29A73C3089C}" sibTransId="{71FC45ED-E0A9-412A-8F0A-93E4E13C5558}"/>
    <dgm:cxn modelId="{43B0034B-7405-40B2-9CEF-3544F10BCDEA}" type="presOf" srcId="{9EB37BA4-F914-4209-9F34-F1CC604B3B4A}" destId="{443DF351-D3B4-4D42-832A-DC2000C659BA}" srcOrd="0" destOrd="0" presId="urn:microsoft.com/office/officeart/2005/8/layout/vList5"/>
    <dgm:cxn modelId="{9293CD59-398E-4552-929D-38CFFA75BE81}" type="presOf" srcId="{0629117A-0CE6-466A-9E2C-A73A408ADE54}" destId="{E62E859F-75D3-4B00-9E82-C40C87A309DD}" srcOrd="0" destOrd="0" presId="urn:microsoft.com/office/officeart/2005/8/layout/vList5"/>
    <dgm:cxn modelId="{7D1195AD-63BA-4BA7-A3FB-CFD48711BE8C}" type="presOf" srcId="{DF2BF434-1713-4A4D-A438-DA58379FD468}" destId="{03C55E40-EBBD-433A-AFBC-F9B0ABD0F0A0}" srcOrd="0" destOrd="0" presId="urn:microsoft.com/office/officeart/2005/8/layout/vList5"/>
    <dgm:cxn modelId="{52607CCD-BD76-44F3-9C02-D64B67768B50}" type="presOf" srcId="{766DDD15-A529-47F0-92DD-0934C33494AD}" destId="{76B5D3F3-2483-4259-8E67-49999CBB588E}" srcOrd="0" destOrd="0" presId="urn:microsoft.com/office/officeart/2005/8/layout/vList5"/>
    <dgm:cxn modelId="{48F07855-456F-49E1-A7B9-BAE916F847BB}" type="presOf" srcId="{5C71A6B9-67CA-43C6-9D01-65EF1DBDC577}" destId="{26269DBE-056B-4113-A256-5071B8638685}" srcOrd="0" destOrd="0" presId="urn:microsoft.com/office/officeart/2005/8/layout/vList5"/>
    <dgm:cxn modelId="{DE05E3DC-E160-4DCA-A171-36AF2D9A4423}" srcId="{0629117A-0CE6-466A-9E2C-A73A408ADE54}" destId="{766DDD15-A529-47F0-92DD-0934C33494AD}" srcOrd="0" destOrd="0" parTransId="{6DDBB815-330E-48D6-86A8-448D90BA8EB4}" sibTransId="{F60148B3-E131-4CD6-9F99-3B80EBAB5B68}"/>
    <dgm:cxn modelId="{4E9B998E-493B-42DA-81A3-51C6A589C20E}" type="presOf" srcId="{8833A58B-B671-4420-B161-68E2A860CD39}" destId="{5076BEF9-EE61-4F2C-BFB3-B314143739F6}" srcOrd="0" destOrd="0" presId="urn:microsoft.com/office/officeart/2005/8/layout/vList5"/>
    <dgm:cxn modelId="{30252001-2F9B-4293-8B7A-111EFDD98153}" srcId="{8833A58B-B671-4420-B161-68E2A860CD39}" destId="{0629117A-0CE6-466A-9E2C-A73A408ADE54}" srcOrd="2" destOrd="0" parTransId="{701F6AD4-C7FA-476E-80F5-60DDF84EFA30}" sibTransId="{8015C42A-C26D-48A1-BF90-07A963303DCB}"/>
    <dgm:cxn modelId="{9193E9E1-73AA-4E47-A4BB-3FD1C3FC1786}" srcId="{8833A58B-B671-4420-B161-68E2A860CD39}" destId="{DF2BF434-1713-4A4D-A438-DA58379FD468}" srcOrd="1" destOrd="0" parTransId="{E0A2ADFE-20E3-4A22-A338-B59A680EF7CC}" sibTransId="{EA9F6D08-1F42-42F1-A09B-DB84BDF10EDC}"/>
    <dgm:cxn modelId="{557D1523-F8D4-4F90-A800-CE6C3613A700}" srcId="{0629117A-0CE6-466A-9E2C-A73A408ADE54}" destId="{BA5B73E1-4F92-4439-AA56-966CF6DDFBEC}" srcOrd="1" destOrd="0" parTransId="{8D41793C-558B-4042-8F9F-0C6A6AD52A54}" sibTransId="{A12E0E7F-2979-46BB-BF1F-7A6E9946DA7E}"/>
    <dgm:cxn modelId="{3FB0C530-89F9-4E86-8BD3-CB7D82C37809}" type="presParOf" srcId="{5076BEF9-EE61-4F2C-BFB3-B314143739F6}" destId="{520935CF-EA52-4ED3-A83F-4A72439E0267}" srcOrd="0" destOrd="0" presId="urn:microsoft.com/office/officeart/2005/8/layout/vList5"/>
    <dgm:cxn modelId="{A87FEBEF-4F0C-43B2-92A4-E156610A6A4D}" type="presParOf" srcId="{520935CF-EA52-4ED3-A83F-4A72439E0267}" destId="{443DF351-D3B4-4D42-832A-DC2000C659BA}" srcOrd="0" destOrd="0" presId="urn:microsoft.com/office/officeart/2005/8/layout/vList5"/>
    <dgm:cxn modelId="{96240EAB-9489-4DFC-8288-DA813EDDA318}" type="presParOf" srcId="{520935CF-EA52-4ED3-A83F-4A72439E0267}" destId="{26269DBE-056B-4113-A256-5071B8638685}" srcOrd="1" destOrd="0" presId="urn:microsoft.com/office/officeart/2005/8/layout/vList5"/>
    <dgm:cxn modelId="{439DD933-B6C5-4C13-B854-35A36FF2FCD6}" type="presParOf" srcId="{5076BEF9-EE61-4F2C-BFB3-B314143739F6}" destId="{16CA350C-C84E-4BC9-A45E-C0D878FF3DAA}" srcOrd="1" destOrd="0" presId="urn:microsoft.com/office/officeart/2005/8/layout/vList5"/>
    <dgm:cxn modelId="{849C0590-B5C3-45B3-A30F-F81679637ABA}" type="presParOf" srcId="{5076BEF9-EE61-4F2C-BFB3-B314143739F6}" destId="{B671D1BE-F67C-4294-911F-64DD2C8F89E3}" srcOrd="2" destOrd="0" presId="urn:microsoft.com/office/officeart/2005/8/layout/vList5"/>
    <dgm:cxn modelId="{E0B8267F-6128-4199-A51C-4DC16E0116B9}" type="presParOf" srcId="{B671D1BE-F67C-4294-911F-64DD2C8F89E3}" destId="{03C55E40-EBBD-433A-AFBC-F9B0ABD0F0A0}" srcOrd="0" destOrd="0" presId="urn:microsoft.com/office/officeart/2005/8/layout/vList5"/>
    <dgm:cxn modelId="{52F9839F-8C13-4124-95DE-159808F65CB1}" type="presParOf" srcId="{B671D1BE-F67C-4294-911F-64DD2C8F89E3}" destId="{45D8096C-C065-4F36-A46A-21C7B0D69429}" srcOrd="1" destOrd="0" presId="urn:microsoft.com/office/officeart/2005/8/layout/vList5"/>
    <dgm:cxn modelId="{2E70A02B-681B-4D01-915E-88B69E6A0E68}" type="presParOf" srcId="{5076BEF9-EE61-4F2C-BFB3-B314143739F6}" destId="{2F6AAD6F-0B06-46F2-88F4-EF9FE8081F0F}" srcOrd="3" destOrd="0" presId="urn:microsoft.com/office/officeart/2005/8/layout/vList5"/>
    <dgm:cxn modelId="{3AEEB243-D7A3-49F3-BC32-6DDD65BD4C4C}" type="presParOf" srcId="{5076BEF9-EE61-4F2C-BFB3-B314143739F6}" destId="{F65D5C9C-386A-449F-90E5-75B1DE839057}" srcOrd="4" destOrd="0" presId="urn:microsoft.com/office/officeart/2005/8/layout/vList5"/>
    <dgm:cxn modelId="{6A1C7DF2-BC8B-40D3-96A9-98286C06E62A}" type="presParOf" srcId="{F65D5C9C-386A-449F-90E5-75B1DE839057}" destId="{E62E859F-75D3-4B00-9E82-C40C87A309DD}" srcOrd="0" destOrd="0" presId="urn:microsoft.com/office/officeart/2005/8/layout/vList5"/>
    <dgm:cxn modelId="{5FA32486-0329-4E2B-8570-09D61D85BA9D}" type="presParOf" srcId="{F65D5C9C-386A-449F-90E5-75B1DE839057}" destId="{76B5D3F3-2483-4259-8E67-49999CBB588E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B61CEB4B-F8AB-4EA2-9D71-A11D04A293F2}" type="doc">
      <dgm:prSet loTypeId="urn:microsoft.com/office/officeart/2005/8/layout/process4" loCatId="process" qsTypeId="urn:microsoft.com/office/officeart/2005/8/quickstyle/simple2#12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D80D54B-A264-4AF7-9643-086ACFDC240C}">
      <dgm:prSet phldrT="[Text]"/>
      <dgm:spPr/>
      <dgm:t>
        <a:bodyPr/>
        <a:lstStyle/>
        <a:p>
          <a:r>
            <a:rPr lang="en-US" dirty="0" smtClean="0"/>
            <a:t>Try before you buy</a:t>
          </a:r>
          <a:endParaRPr lang="en-US" dirty="0"/>
        </a:p>
      </dgm:t>
    </dgm:pt>
    <dgm:pt modelId="{BFD993D0-F061-48E7-96F3-B5FA6796258E}" type="parTrans" cxnId="{8C281292-E9B7-461E-904F-D1D4C623F28B}">
      <dgm:prSet/>
      <dgm:spPr/>
      <dgm:t>
        <a:bodyPr/>
        <a:lstStyle/>
        <a:p>
          <a:endParaRPr lang="en-US"/>
        </a:p>
      </dgm:t>
    </dgm:pt>
    <dgm:pt modelId="{8E44A573-9EFC-4361-A76E-A3C7E86E6F09}" type="sibTrans" cxnId="{8C281292-E9B7-461E-904F-D1D4C623F28B}">
      <dgm:prSet/>
      <dgm:spPr/>
      <dgm:t>
        <a:bodyPr/>
        <a:lstStyle/>
        <a:p>
          <a:endParaRPr lang="en-US"/>
        </a:p>
      </dgm:t>
    </dgm:pt>
    <dgm:pt modelId="{2D70B6F6-4D8B-4575-9753-D7AAA065E9EC}">
      <dgm:prSet phldrT="[Text]"/>
      <dgm:spPr/>
      <dgm:t>
        <a:bodyPr/>
        <a:lstStyle/>
        <a:p>
          <a:r>
            <a:rPr lang="en-US" dirty="0" smtClean="0"/>
            <a:t>Fully-functional plug-ins available at: http://www.SiliconPrairieSoftware.com</a:t>
          </a:r>
          <a:endParaRPr lang="en-US" dirty="0"/>
        </a:p>
      </dgm:t>
    </dgm:pt>
    <dgm:pt modelId="{530AC302-C1BA-4B7B-A508-5E960A7BAF09}" type="parTrans" cxnId="{244E4A0B-8D17-4ACF-A6C1-D3C4EC1DDFA3}">
      <dgm:prSet/>
      <dgm:spPr/>
      <dgm:t>
        <a:bodyPr/>
        <a:lstStyle/>
        <a:p>
          <a:endParaRPr lang="en-US"/>
        </a:p>
      </dgm:t>
    </dgm:pt>
    <dgm:pt modelId="{7994D138-0F1E-46B2-B34E-F1377B6AF6A2}" type="sibTrans" cxnId="{244E4A0B-8D17-4ACF-A6C1-D3C4EC1DDFA3}">
      <dgm:prSet/>
      <dgm:spPr/>
      <dgm:t>
        <a:bodyPr/>
        <a:lstStyle/>
        <a:p>
          <a:endParaRPr lang="en-US"/>
        </a:p>
      </dgm:t>
    </dgm:pt>
    <dgm:pt modelId="{E2C6C894-E879-49E8-84FE-60F8FB134E8A}" type="pres">
      <dgm:prSet presAssocID="{B61CEB4B-F8AB-4EA2-9D71-A11D04A293F2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A0DC86F-A7BF-4B1D-9824-AF3B444AF440}" type="pres">
      <dgm:prSet presAssocID="{2D70B6F6-4D8B-4575-9753-D7AAA065E9EC}" presName="boxAndChildren" presStyleCnt="0"/>
      <dgm:spPr/>
    </dgm:pt>
    <dgm:pt modelId="{0E99DE7C-F3C4-4255-90AE-58FD91BCB583}" type="pres">
      <dgm:prSet presAssocID="{2D70B6F6-4D8B-4575-9753-D7AAA065E9EC}" presName="parentTextBox" presStyleLbl="node1" presStyleIdx="0" presStyleCnt="2"/>
      <dgm:spPr/>
      <dgm:t>
        <a:bodyPr/>
        <a:lstStyle/>
        <a:p>
          <a:endParaRPr lang="en-US"/>
        </a:p>
      </dgm:t>
    </dgm:pt>
    <dgm:pt modelId="{C4E6B8ED-D4A2-4ADB-8592-32984DF078E2}" type="pres">
      <dgm:prSet presAssocID="{8E44A573-9EFC-4361-A76E-A3C7E86E6F09}" presName="sp" presStyleCnt="0"/>
      <dgm:spPr/>
    </dgm:pt>
    <dgm:pt modelId="{A79947DE-40EB-4A62-BEF3-85C46A02672B}" type="pres">
      <dgm:prSet presAssocID="{AD80D54B-A264-4AF7-9643-086ACFDC240C}" presName="arrowAndChildren" presStyleCnt="0"/>
      <dgm:spPr/>
    </dgm:pt>
    <dgm:pt modelId="{6D44226C-F4B5-4D85-9054-AD410556CAA4}" type="pres">
      <dgm:prSet presAssocID="{AD80D54B-A264-4AF7-9643-086ACFDC240C}" presName="parentTextArrow" presStyleLbl="node1" presStyleIdx="1" presStyleCnt="2"/>
      <dgm:spPr/>
      <dgm:t>
        <a:bodyPr/>
        <a:lstStyle/>
        <a:p>
          <a:endParaRPr lang="en-US"/>
        </a:p>
      </dgm:t>
    </dgm:pt>
  </dgm:ptLst>
  <dgm:cxnLst>
    <dgm:cxn modelId="{244E4A0B-8D17-4ACF-A6C1-D3C4EC1DDFA3}" srcId="{B61CEB4B-F8AB-4EA2-9D71-A11D04A293F2}" destId="{2D70B6F6-4D8B-4575-9753-D7AAA065E9EC}" srcOrd="1" destOrd="0" parTransId="{530AC302-C1BA-4B7B-A508-5E960A7BAF09}" sibTransId="{7994D138-0F1E-46B2-B34E-F1377B6AF6A2}"/>
    <dgm:cxn modelId="{94E7D2FD-4BC0-47B8-BE92-5AA11A712EC3}" type="presOf" srcId="{2D70B6F6-4D8B-4575-9753-D7AAA065E9EC}" destId="{0E99DE7C-F3C4-4255-90AE-58FD91BCB583}" srcOrd="0" destOrd="0" presId="urn:microsoft.com/office/officeart/2005/8/layout/process4"/>
    <dgm:cxn modelId="{8C281292-E9B7-461E-904F-D1D4C623F28B}" srcId="{B61CEB4B-F8AB-4EA2-9D71-A11D04A293F2}" destId="{AD80D54B-A264-4AF7-9643-086ACFDC240C}" srcOrd="0" destOrd="0" parTransId="{BFD993D0-F061-48E7-96F3-B5FA6796258E}" sibTransId="{8E44A573-9EFC-4361-A76E-A3C7E86E6F09}"/>
    <dgm:cxn modelId="{82ECE27A-8F70-4EED-BD8A-DEDE582BDD83}" type="presOf" srcId="{B61CEB4B-F8AB-4EA2-9D71-A11D04A293F2}" destId="{E2C6C894-E879-49E8-84FE-60F8FB134E8A}" srcOrd="0" destOrd="0" presId="urn:microsoft.com/office/officeart/2005/8/layout/process4"/>
    <dgm:cxn modelId="{72AB05DF-78B8-4E4E-99EC-233AB70BA937}" type="presOf" srcId="{AD80D54B-A264-4AF7-9643-086ACFDC240C}" destId="{6D44226C-F4B5-4D85-9054-AD410556CAA4}" srcOrd="0" destOrd="0" presId="urn:microsoft.com/office/officeart/2005/8/layout/process4"/>
    <dgm:cxn modelId="{E279499E-A27F-49F5-90C5-3F92402CA657}" type="presParOf" srcId="{E2C6C894-E879-49E8-84FE-60F8FB134E8A}" destId="{8A0DC86F-A7BF-4B1D-9824-AF3B444AF440}" srcOrd="0" destOrd="0" presId="urn:microsoft.com/office/officeart/2005/8/layout/process4"/>
    <dgm:cxn modelId="{27074C26-5045-43F5-B246-39E249624603}" type="presParOf" srcId="{8A0DC86F-A7BF-4B1D-9824-AF3B444AF440}" destId="{0E99DE7C-F3C4-4255-90AE-58FD91BCB583}" srcOrd="0" destOrd="0" presId="urn:microsoft.com/office/officeart/2005/8/layout/process4"/>
    <dgm:cxn modelId="{6662E665-8652-4DF1-8F80-54858C132D9B}" type="presParOf" srcId="{E2C6C894-E879-49E8-84FE-60F8FB134E8A}" destId="{C4E6B8ED-D4A2-4ADB-8592-32984DF078E2}" srcOrd="1" destOrd="0" presId="urn:microsoft.com/office/officeart/2005/8/layout/process4"/>
    <dgm:cxn modelId="{3CF93195-2A57-4038-A52A-D2047B0E02CD}" type="presParOf" srcId="{E2C6C894-E879-49E8-84FE-60F8FB134E8A}" destId="{A79947DE-40EB-4A62-BEF3-85C46A02672B}" srcOrd="2" destOrd="0" presId="urn:microsoft.com/office/officeart/2005/8/layout/process4"/>
    <dgm:cxn modelId="{646DA2B8-11A7-46C4-8C3D-D59477AB914E}" type="presParOf" srcId="{A79947DE-40EB-4A62-BEF3-85C46A02672B}" destId="{6D44226C-F4B5-4D85-9054-AD410556CAA4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080E0A9B-AE0B-42A8-826D-E93D5B4E2CDB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F5A18B5-69E2-459A-99D5-2649A4CC7C42}">
      <dgm:prSet/>
      <dgm:spPr/>
      <dgm:t>
        <a:bodyPr/>
        <a:lstStyle/>
        <a:p>
          <a:pPr rtl="0"/>
          <a:r>
            <a:rPr lang="en-US" smtClean="0"/>
            <a:t>Licensing</a:t>
          </a:r>
          <a:endParaRPr lang="en-US"/>
        </a:p>
      </dgm:t>
    </dgm:pt>
    <dgm:pt modelId="{0A0F3CB3-811E-4D39-9CBD-AFECE205CF11}" type="parTrans" cxnId="{8F2F95B2-1BE7-42B0-8408-A14365005562}">
      <dgm:prSet/>
      <dgm:spPr/>
      <dgm:t>
        <a:bodyPr/>
        <a:lstStyle/>
        <a:p>
          <a:endParaRPr lang="en-US"/>
        </a:p>
      </dgm:t>
    </dgm:pt>
    <dgm:pt modelId="{476E864D-1F90-4F89-8033-F7B6AABF4336}" type="sibTrans" cxnId="{8F2F95B2-1BE7-42B0-8408-A14365005562}">
      <dgm:prSet/>
      <dgm:spPr/>
      <dgm:t>
        <a:bodyPr/>
        <a:lstStyle/>
        <a:p>
          <a:endParaRPr lang="en-US"/>
        </a:p>
      </dgm:t>
    </dgm:pt>
    <dgm:pt modelId="{8EA4CC30-CD8E-4B08-9C8C-C6A2580D4388}">
      <dgm:prSet/>
      <dgm:spPr/>
      <dgm:t>
        <a:bodyPr/>
        <a:lstStyle/>
        <a:p>
          <a:pPr rtl="0"/>
          <a:r>
            <a:rPr lang="en-US" smtClean="0"/>
            <a:t>Single-user license</a:t>
          </a:r>
          <a:endParaRPr lang="en-US"/>
        </a:p>
      </dgm:t>
    </dgm:pt>
    <dgm:pt modelId="{88268B79-B047-4F77-A842-111B894DE1B7}" type="parTrans" cxnId="{A5AFA831-5903-44EC-BEEC-306A70ED9AE3}">
      <dgm:prSet/>
      <dgm:spPr/>
      <dgm:t>
        <a:bodyPr/>
        <a:lstStyle/>
        <a:p>
          <a:endParaRPr lang="en-US"/>
        </a:p>
      </dgm:t>
    </dgm:pt>
    <dgm:pt modelId="{12D6B490-88F2-487A-98D0-38BEA575FAE5}" type="sibTrans" cxnId="{A5AFA831-5903-44EC-BEEC-306A70ED9AE3}">
      <dgm:prSet/>
      <dgm:spPr/>
      <dgm:t>
        <a:bodyPr/>
        <a:lstStyle/>
        <a:p>
          <a:endParaRPr lang="en-US"/>
        </a:p>
      </dgm:t>
    </dgm:pt>
    <dgm:pt modelId="{1092BDD8-B94C-4C1A-A5B6-90C956337064}">
      <dgm:prSet/>
      <dgm:spPr/>
      <dgm:t>
        <a:bodyPr/>
        <a:lstStyle/>
        <a:p>
          <a:pPr rtl="0"/>
          <a:r>
            <a:rPr lang="en-US" dirty="0" smtClean="0"/>
            <a:t>Site license (10 or more users)</a:t>
          </a:r>
          <a:endParaRPr lang="en-US" dirty="0"/>
        </a:p>
      </dgm:t>
    </dgm:pt>
    <dgm:pt modelId="{259A3FBE-56C5-4A1D-8C7C-CA00DCB95A27}" type="parTrans" cxnId="{41A00A34-B669-4CAF-94BF-255319E59A7E}">
      <dgm:prSet/>
      <dgm:spPr/>
      <dgm:t>
        <a:bodyPr/>
        <a:lstStyle/>
        <a:p>
          <a:endParaRPr lang="en-US"/>
        </a:p>
      </dgm:t>
    </dgm:pt>
    <dgm:pt modelId="{B9A330B4-11EB-474F-9F21-807A18C20291}" type="sibTrans" cxnId="{41A00A34-B669-4CAF-94BF-255319E59A7E}">
      <dgm:prSet/>
      <dgm:spPr/>
      <dgm:t>
        <a:bodyPr/>
        <a:lstStyle/>
        <a:p>
          <a:endParaRPr lang="en-US"/>
        </a:p>
      </dgm:t>
    </dgm:pt>
    <dgm:pt modelId="{D2A81112-2F4A-4ADC-ABBF-DD251642B934}">
      <dgm:prSet/>
      <dgm:spPr/>
      <dgm:t>
        <a:bodyPr/>
        <a:lstStyle/>
        <a:p>
          <a:pPr rtl="0"/>
          <a:r>
            <a:rPr lang="en-US" smtClean="0"/>
            <a:t>Design your own FrameMaker upgrade</a:t>
          </a:r>
          <a:endParaRPr lang="en-US"/>
        </a:p>
      </dgm:t>
    </dgm:pt>
    <dgm:pt modelId="{DFFD5355-0C9D-4C7E-81D6-2CEFC9B5275D}" type="parTrans" cxnId="{D3BFF69C-8551-46CA-B4F0-9D953CABE0E5}">
      <dgm:prSet/>
      <dgm:spPr/>
      <dgm:t>
        <a:bodyPr/>
        <a:lstStyle/>
        <a:p>
          <a:endParaRPr lang="en-US"/>
        </a:p>
      </dgm:t>
    </dgm:pt>
    <dgm:pt modelId="{4A2504F4-83F9-4F7F-A251-CDB2AFF27923}" type="sibTrans" cxnId="{D3BFF69C-8551-46CA-B4F0-9D953CABE0E5}">
      <dgm:prSet/>
      <dgm:spPr/>
      <dgm:t>
        <a:bodyPr/>
        <a:lstStyle/>
        <a:p>
          <a:endParaRPr lang="en-US"/>
        </a:p>
      </dgm:t>
    </dgm:pt>
    <dgm:pt modelId="{898FCF5F-8F4B-4C3A-A338-463F7758B11F}">
      <dgm:prSet/>
      <dgm:spPr/>
      <dgm:t>
        <a:bodyPr/>
        <a:lstStyle/>
        <a:p>
          <a:pPr rtl="0"/>
          <a:r>
            <a:rPr lang="en-US" dirty="0" smtClean="0"/>
            <a:t>Choose only the plug-ins that will benefit you</a:t>
          </a:r>
          <a:endParaRPr lang="en-US" dirty="0"/>
        </a:p>
      </dgm:t>
    </dgm:pt>
    <dgm:pt modelId="{007F46F8-32D9-4B6D-9B74-B112C32149C6}" type="parTrans" cxnId="{438A203C-2218-46EB-9F50-DE8AD8857669}">
      <dgm:prSet/>
      <dgm:spPr/>
      <dgm:t>
        <a:bodyPr/>
        <a:lstStyle/>
        <a:p>
          <a:endParaRPr lang="en-US"/>
        </a:p>
      </dgm:t>
    </dgm:pt>
    <dgm:pt modelId="{C910E4DD-A75F-45A8-899B-576992FAA17D}" type="sibTrans" cxnId="{438A203C-2218-46EB-9F50-DE8AD8857669}">
      <dgm:prSet/>
      <dgm:spPr/>
      <dgm:t>
        <a:bodyPr/>
        <a:lstStyle/>
        <a:p>
          <a:endParaRPr lang="en-US"/>
        </a:p>
      </dgm:t>
    </dgm:pt>
    <dgm:pt modelId="{0944B4BD-FD8F-47BC-9DC3-A61C2D10DCDC}" type="pres">
      <dgm:prSet presAssocID="{080E0A9B-AE0B-42A8-826D-E93D5B4E2CD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C5FB2AD-ABD6-4CD8-AA11-3690C4A5D5AB}" type="pres">
      <dgm:prSet presAssocID="{5F5A18B5-69E2-459A-99D5-2649A4CC7C42}" presName="linNode" presStyleCnt="0"/>
      <dgm:spPr/>
    </dgm:pt>
    <dgm:pt modelId="{93D2DB9C-47B8-4424-A7EC-FE29EEED388B}" type="pres">
      <dgm:prSet presAssocID="{5F5A18B5-69E2-459A-99D5-2649A4CC7C42}" presName="parentText" presStyleLbl="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B62326D-D96A-4688-A2EF-FF8D402DA8A1}" type="pres">
      <dgm:prSet presAssocID="{5F5A18B5-69E2-459A-99D5-2649A4CC7C42}" presName="descendantText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5B1C024-8784-424F-B068-73379E81F266}" type="pres">
      <dgm:prSet presAssocID="{476E864D-1F90-4F89-8033-F7B6AABF4336}" presName="sp" presStyleCnt="0"/>
      <dgm:spPr/>
    </dgm:pt>
    <dgm:pt modelId="{6358B2CD-A601-477D-B18B-9CAC6D93915B}" type="pres">
      <dgm:prSet presAssocID="{D2A81112-2F4A-4ADC-ABBF-DD251642B934}" presName="linNode" presStyleCnt="0"/>
      <dgm:spPr/>
    </dgm:pt>
    <dgm:pt modelId="{83113D6F-DB88-4160-9AE0-155011D7AEAC}" type="pres">
      <dgm:prSet presAssocID="{D2A81112-2F4A-4ADC-ABBF-DD251642B934}" presName="parentText" presStyleLbl="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5DBFF96-5627-471D-A042-196B8DB6F954}" type="pres">
      <dgm:prSet presAssocID="{D2A81112-2F4A-4ADC-ABBF-DD251642B934}" presName="descendantText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3BFF69C-8551-46CA-B4F0-9D953CABE0E5}" srcId="{080E0A9B-AE0B-42A8-826D-E93D5B4E2CDB}" destId="{D2A81112-2F4A-4ADC-ABBF-DD251642B934}" srcOrd="1" destOrd="0" parTransId="{DFFD5355-0C9D-4C7E-81D6-2CEFC9B5275D}" sibTransId="{4A2504F4-83F9-4F7F-A251-CDB2AFF27923}"/>
    <dgm:cxn modelId="{A5AFA831-5903-44EC-BEEC-306A70ED9AE3}" srcId="{5F5A18B5-69E2-459A-99D5-2649A4CC7C42}" destId="{8EA4CC30-CD8E-4B08-9C8C-C6A2580D4388}" srcOrd="0" destOrd="0" parTransId="{88268B79-B047-4F77-A842-111B894DE1B7}" sibTransId="{12D6B490-88F2-487A-98D0-38BEA575FAE5}"/>
    <dgm:cxn modelId="{99FB7343-6146-471E-9AB5-157AB0EB9B58}" type="presOf" srcId="{5F5A18B5-69E2-459A-99D5-2649A4CC7C42}" destId="{93D2DB9C-47B8-4424-A7EC-FE29EEED388B}" srcOrd="0" destOrd="0" presId="urn:microsoft.com/office/officeart/2005/8/layout/vList5"/>
    <dgm:cxn modelId="{EEC93B40-CC37-4D25-A686-B66C8CDFDA75}" type="presOf" srcId="{8EA4CC30-CD8E-4B08-9C8C-C6A2580D4388}" destId="{EB62326D-D96A-4688-A2EF-FF8D402DA8A1}" srcOrd="0" destOrd="0" presId="urn:microsoft.com/office/officeart/2005/8/layout/vList5"/>
    <dgm:cxn modelId="{DD028CBC-DCD8-4EFB-BFDB-E7B43F42FDE9}" type="presOf" srcId="{1092BDD8-B94C-4C1A-A5B6-90C956337064}" destId="{EB62326D-D96A-4688-A2EF-FF8D402DA8A1}" srcOrd="0" destOrd="1" presId="urn:microsoft.com/office/officeart/2005/8/layout/vList5"/>
    <dgm:cxn modelId="{76FAF864-E0A7-4206-B0E3-0A5371D2B07E}" type="presOf" srcId="{D2A81112-2F4A-4ADC-ABBF-DD251642B934}" destId="{83113D6F-DB88-4160-9AE0-155011D7AEAC}" srcOrd="0" destOrd="0" presId="urn:microsoft.com/office/officeart/2005/8/layout/vList5"/>
    <dgm:cxn modelId="{B64F0104-79CB-4C8D-9629-88F1AD1715EC}" type="presOf" srcId="{898FCF5F-8F4B-4C3A-A338-463F7758B11F}" destId="{95DBFF96-5627-471D-A042-196B8DB6F954}" srcOrd="0" destOrd="0" presId="urn:microsoft.com/office/officeart/2005/8/layout/vList5"/>
    <dgm:cxn modelId="{8F2F95B2-1BE7-42B0-8408-A14365005562}" srcId="{080E0A9B-AE0B-42A8-826D-E93D5B4E2CDB}" destId="{5F5A18B5-69E2-459A-99D5-2649A4CC7C42}" srcOrd="0" destOrd="0" parTransId="{0A0F3CB3-811E-4D39-9CBD-AFECE205CF11}" sibTransId="{476E864D-1F90-4F89-8033-F7B6AABF4336}"/>
    <dgm:cxn modelId="{438A203C-2218-46EB-9F50-DE8AD8857669}" srcId="{D2A81112-2F4A-4ADC-ABBF-DD251642B934}" destId="{898FCF5F-8F4B-4C3A-A338-463F7758B11F}" srcOrd="0" destOrd="0" parTransId="{007F46F8-32D9-4B6D-9B74-B112C32149C6}" sibTransId="{C910E4DD-A75F-45A8-899B-576992FAA17D}"/>
    <dgm:cxn modelId="{41A00A34-B669-4CAF-94BF-255319E59A7E}" srcId="{5F5A18B5-69E2-459A-99D5-2649A4CC7C42}" destId="{1092BDD8-B94C-4C1A-A5B6-90C956337064}" srcOrd="1" destOrd="0" parTransId="{259A3FBE-56C5-4A1D-8C7C-CA00DCB95A27}" sibTransId="{B9A330B4-11EB-474F-9F21-807A18C20291}"/>
    <dgm:cxn modelId="{995BE95B-7DF5-4A22-AEC4-0E4AD8802DE3}" type="presOf" srcId="{080E0A9B-AE0B-42A8-826D-E93D5B4E2CDB}" destId="{0944B4BD-FD8F-47BC-9DC3-A61C2D10DCDC}" srcOrd="0" destOrd="0" presId="urn:microsoft.com/office/officeart/2005/8/layout/vList5"/>
    <dgm:cxn modelId="{F352B879-8006-4117-BABA-199B44D79946}" type="presParOf" srcId="{0944B4BD-FD8F-47BC-9DC3-A61C2D10DCDC}" destId="{EC5FB2AD-ABD6-4CD8-AA11-3690C4A5D5AB}" srcOrd="0" destOrd="0" presId="urn:microsoft.com/office/officeart/2005/8/layout/vList5"/>
    <dgm:cxn modelId="{07CE5D96-CD98-4B8A-B818-845F4DE734B1}" type="presParOf" srcId="{EC5FB2AD-ABD6-4CD8-AA11-3690C4A5D5AB}" destId="{93D2DB9C-47B8-4424-A7EC-FE29EEED388B}" srcOrd="0" destOrd="0" presId="urn:microsoft.com/office/officeart/2005/8/layout/vList5"/>
    <dgm:cxn modelId="{D9775608-E283-4553-A141-657FA04344A6}" type="presParOf" srcId="{EC5FB2AD-ABD6-4CD8-AA11-3690C4A5D5AB}" destId="{EB62326D-D96A-4688-A2EF-FF8D402DA8A1}" srcOrd="1" destOrd="0" presId="urn:microsoft.com/office/officeart/2005/8/layout/vList5"/>
    <dgm:cxn modelId="{684A8BE0-B5B4-45AD-AA67-F80FCFD84191}" type="presParOf" srcId="{0944B4BD-FD8F-47BC-9DC3-A61C2D10DCDC}" destId="{25B1C024-8784-424F-B068-73379E81F266}" srcOrd="1" destOrd="0" presId="urn:microsoft.com/office/officeart/2005/8/layout/vList5"/>
    <dgm:cxn modelId="{734F72D9-DB44-4393-916A-CB7A81FB5412}" type="presParOf" srcId="{0944B4BD-FD8F-47BC-9DC3-A61C2D10DCDC}" destId="{6358B2CD-A601-477D-B18B-9CAC6D93915B}" srcOrd="2" destOrd="0" presId="urn:microsoft.com/office/officeart/2005/8/layout/vList5"/>
    <dgm:cxn modelId="{5B478625-4259-4AA2-9511-5D8918A02D40}" type="presParOf" srcId="{6358B2CD-A601-477D-B18B-9CAC6D93915B}" destId="{83113D6F-DB88-4160-9AE0-155011D7AEAC}" srcOrd="0" destOrd="0" presId="urn:microsoft.com/office/officeart/2005/8/layout/vList5"/>
    <dgm:cxn modelId="{738E0DDD-2346-41DA-B509-100EA4FBD007}" type="presParOf" srcId="{6358B2CD-A601-477D-B18B-9CAC6D93915B}" destId="{95DBFF96-5627-471D-A042-196B8DB6F954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469B1E7-4FB1-4D81-910B-2BD67AD83BDD}">
      <dsp:nvSpPr>
        <dsp:cNvPr id="0" name=""/>
        <dsp:cNvSpPr/>
      </dsp:nvSpPr>
      <dsp:spPr>
        <a:xfrm>
          <a:off x="0" y="2731657"/>
          <a:ext cx="8229600" cy="179226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635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20472" tIns="220472" rIns="220472" bIns="220472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err="1" smtClean="0"/>
            <a:t>FrameMaker</a:t>
          </a:r>
          <a:r>
            <a:rPr lang="en-US" sz="3100" kern="1200" dirty="0" smtClean="0"/>
            <a:t> versions 7.x through </a:t>
          </a:r>
          <a:r>
            <a:rPr lang="en-US" sz="3100" kern="1200" dirty="0" smtClean="0"/>
            <a:t>12 </a:t>
          </a:r>
          <a:r>
            <a:rPr lang="en-US" sz="3100" kern="1200" dirty="0" smtClean="0"/>
            <a:t>are supported</a:t>
          </a:r>
          <a:endParaRPr lang="en-US" sz="3100" kern="1200" dirty="0"/>
        </a:p>
      </dsp:txBody>
      <dsp:txXfrm>
        <a:off x="0" y="2731657"/>
        <a:ext cx="8229600" cy="1792263"/>
      </dsp:txXfrm>
    </dsp:sp>
    <dsp:sp modelId="{1B3E8196-90AC-4AC3-8A3E-183F522C17E0}">
      <dsp:nvSpPr>
        <dsp:cNvPr id="0" name=""/>
        <dsp:cNvSpPr/>
      </dsp:nvSpPr>
      <dsp:spPr>
        <a:xfrm rot="10800000">
          <a:off x="0" y="2040"/>
          <a:ext cx="8229600" cy="2756500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635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20472" tIns="220472" rIns="220472" bIns="220472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smtClean="0"/>
            <a:t>Silicon Prairie produces several plug-ins that make Adobe </a:t>
          </a:r>
          <a:r>
            <a:rPr lang="en-US" sz="3100" kern="1200" dirty="0" err="1" smtClean="0"/>
            <a:t>FrameMaker</a:t>
          </a:r>
          <a:r>
            <a:rPr lang="en-US" sz="3100" kern="1200" dirty="0" smtClean="0"/>
            <a:t> better </a:t>
          </a:r>
          <a:endParaRPr lang="en-US" sz="3100" kern="1200" dirty="0"/>
        </a:p>
      </dsp:txBody>
      <dsp:txXfrm rot="10800000">
        <a:off x="0" y="2040"/>
        <a:ext cx="8229600" cy="1791091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E928F0F-93CB-4D07-A685-3D35758053CE}">
      <dsp:nvSpPr>
        <dsp:cNvPr id="0" name=""/>
        <dsp:cNvSpPr/>
      </dsp:nvSpPr>
      <dsp:spPr>
        <a:xfrm>
          <a:off x="3094" y="143924"/>
          <a:ext cx="1860500" cy="4320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60960" rIns="106680" bIns="60960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smtClean="0"/>
            <a:t>$30</a:t>
          </a:r>
          <a:endParaRPr lang="en-US" sz="1500" kern="1200"/>
        </a:p>
      </dsp:txBody>
      <dsp:txXfrm>
        <a:off x="3094" y="143924"/>
        <a:ext cx="1860500" cy="432000"/>
      </dsp:txXfrm>
    </dsp:sp>
    <dsp:sp modelId="{E2C2676E-5ECB-4ECA-92EC-78C0EBA03C06}">
      <dsp:nvSpPr>
        <dsp:cNvPr id="0" name=""/>
        <dsp:cNvSpPr/>
      </dsp:nvSpPr>
      <dsp:spPr>
        <a:xfrm>
          <a:off x="3094" y="575924"/>
          <a:ext cx="1860500" cy="380611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106680" bIns="120015" numCol="1" spcCol="1270" anchor="t" anchorCtr="0">
          <a:noAutofit/>
        </a:bodyPr>
        <a:lstStyle/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/>
            <a:t>Index Tools Professional</a:t>
          </a:r>
          <a:endParaRPr lang="en-US" sz="1500" kern="1200" dirty="0"/>
        </a:p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/>
            <a:t>LEP Tools</a:t>
          </a:r>
          <a:endParaRPr lang="en-US" sz="1500" kern="1200" dirty="0"/>
        </a:p>
      </dsp:txBody>
      <dsp:txXfrm>
        <a:off x="3094" y="575924"/>
        <a:ext cx="1860500" cy="3806114"/>
      </dsp:txXfrm>
    </dsp:sp>
    <dsp:sp modelId="{E75B9E3C-351B-45DF-B81C-671FE7B8D859}">
      <dsp:nvSpPr>
        <dsp:cNvPr id="0" name=""/>
        <dsp:cNvSpPr/>
      </dsp:nvSpPr>
      <dsp:spPr>
        <a:xfrm>
          <a:off x="2124064" y="143924"/>
          <a:ext cx="1860500" cy="4320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60960" rIns="106680" bIns="60960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smtClean="0"/>
            <a:t>$20</a:t>
          </a:r>
          <a:endParaRPr lang="en-US" sz="1500" kern="1200"/>
        </a:p>
      </dsp:txBody>
      <dsp:txXfrm>
        <a:off x="2124064" y="143924"/>
        <a:ext cx="1860500" cy="432000"/>
      </dsp:txXfrm>
    </dsp:sp>
    <dsp:sp modelId="{683386AF-F691-47B7-B441-FA8CD27ECEF7}">
      <dsp:nvSpPr>
        <dsp:cNvPr id="0" name=""/>
        <dsp:cNvSpPr/>
      </dsp:nvSpPr>
      <dsp:spPr>
        <a:xfrm>
          <a:off x="2124064" y="575924"/>
          <a:ext cx="1860500" cy="380611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106680" bIns="120015" numCol="1" spcCol="1270" anchor="t" anchorCtr="0">
          <a:noAutofit/>
        </a:bodyPr>
        <a:lstStyle/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smtClean="0"/>
            <a:t>Readability Tools</a:t>
          </a:r>
          <a:endParaRPr lang="en-US" sz="1500" kern="1200"/>
        </a:p>
      </dsp:txBody>
      <dsp:txXfrm>
        <a:off x="2124064" y="575924"/>
        <a:ext cx="1860500" cy="3806114"/>
      </dsp:txXfrm>
    </dsp:sp>
    <dsp:sp modelId="{02914005-AC7A-4B68-8772-1B2B4670E1EA}">
      <dsp:nvSpPr>
        <dsp:cNvPr id="0" name=""/>
        <dsp:cNvSpPr/>
      </dsp:nvSpPr>
      <dsp:spPr>
        <a:xfrm>
          <a:off x="4245035" y="143924"/>
          <a:ext cx="1860500" cy="4320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60960" rIns="106680" bIns="60960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smtClean="0"/>
            <a:t>$10</a:t>
          </a:r>
          <a:endParaRPr lang="en-US" sz="1500" kern="1200"/>
        </a:p>
      </dsp:txBody>
      <dsp:txXfrm>
        <a:off x="4245035" y="143924"/>
        <a:ext cx="1860500" cy="432000"/>
      </dsp:txXfrm>
    </dsp:sp>
    <dsp:sp modelId="{6F5BD69D-4F6D-45D7-8393-ACA0F1608142}">
      <dsp:nvSpPr>
        <dsp:cNvPr id="0" name=""/>
        <dsp:cNvSpPr/>
      </dsp:nvSpPr>
      <dsp:spPr>
        <a:xfrm>
          <a:off x="4245035" y="575924"/>
          <a:ext cx="1860500" cy="380611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106680" bIns="120015" numCol="1" spcCol="1270" anchor="t" anchorCtr="0">
          <a:noAutofit/>
        </a:bodyPr>
        <a:lstStyle/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smtClean="0"/>
            <a:t>Auto-Text</a:t>
          </a:r>
          <a:endParaRPr lang="en-US" sz="1500" kern="1200"/>
        </a:p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smtClean="0"/>
            <a:t>Character Tools</a:t>
          </a:r>
          <a:endParaRPr lang="en-US" sz="1500" kern="1200"/>
        </a:p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smtClean="0"/>
            <a:t>Color Tools</a:t>
          </a:r>
          <a:endParaRPr lang="en-US" sz="1500" kern="1200"/>
        </a:p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smtClean="0"/>
            <a:t>Cross-Reference Tools</a:t>
          </a:r>
          <a:endParaRPr lang="en-US" sz="1500" kern="1200"/>
        </a:p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smtClean="0"/>
            <a:t>Index Tools</a:t>
          </a:r>
          <a:endParaRPr lang="en-US" sz="1500" kern="1200"/>
        </a:p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smtClean="0"/>
            <a:t>Master Page Tools</a:t>
          </a:r>
          <a:endParaRPr lang="en-US" sz="1500" kern="1200"/>
        </a:p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smtClean="0"/>
            <a:t>Outline Tools</a:t>
          </a:r>
          <a:endParaRPr lang="en-US" sz="1500" kern="1200"/>
        </a:p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/>
            <a:t>Paragraph Tools</a:t>
          </a:r>
          <a:endParaRPr lang="en-US" sz="1500" kern="1200" dirty="0"/>
        </a:p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smtClean="0"/>
            <a:t>Table Tools</a:t>
          </a:r>
          <a:endParaRPr lang="en-US" sz="1500" kern="1200"/>
        </a:p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smtClean="0"/>
            <a:t>Variable Tools</a:t>
          </a:r>
          <a:endParaRPr lang="en-US" sz="1500" kern="1200"/>
        </a:p>
      </dsp:txBody>
      <dsp:txXfrm>
        <a:off x="4245035" y="575924"/>
        <a:ext cx="1860500" cy="3806114"/>
      </dsp:txXfrm>
    </dsp:sp>
    <dsp:sp modelId="{AAB9D6C0-84B0-4A44-A277-E12D8AEFA07F}">
      <dsp:nvSpPr>
        <dsp:cNvPr id="0" name=""/>
        <dsp:cNvSpPr/>
      </dsp:nvSpPr>
      <dsp:spPr>
        <a:xfrm>
          <a:off x="6366005" y="143924"/>
          <a:ext cx="1860500" cy="4320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60960" rIns="106680" bIns="60960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smtClean="0"/>
            <a:t>$5</a:t>
          </a:r>
          <a:endParaRPr lang="en-US" sz="1500" kern="1200"/>
        </a:p>
      </dsp:txBody>
      <dsp:txXfrm>
        <a:off x="6366005" y="143924"/>
        <a:ext cx="1860500" cy="432000"/>
      </dsp:txXfrm>
    </dsp:sp>
    <dsp:sp modelId="{D658D5E9-7BEC-40B1-8BA1-29F3AF3BD1CE}">
      <dsp:nvSpPr>
        <dsp:cNvPr id="0" name=""/>
        <dsp:cNvSpPr/>
      </dsp:nvSpPr>
      <dsp:spPr>
        <a:xfrm>
          <a:off x="6366005" y="575924"/>
          <a:ext cx="1860500" cy="380611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106680" bIns="120015" numCol="1" spcCol="1270" anchor="t" anchorCtr="0">
          <a:noAutofit/>
        </a:bodyPr>
        <a:lstStyle/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smtClean="0"/>
            <a:t>Alert Tool</a:t>
          </a:r>
          <a:endParaRPr lang="en-US" sz="1500" kern="1200"/>
        </a:p>
      </dsp:txBody>
      <dsp:txXfrm>
        <a:off x="6366005" y="575924"/>
        <a:ext cx="1860500" cy="3806114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22FB7C3-0497-43AC-A01A-AD082D46BBB9}">
      <dsp:nvSpPr>
        <dsp:cNvPr id="0" name=""/>
        <dsp:cNvSpPr/>
      </dsp:nvSpPr>
      <dsp:spPr>
        <a:xfrm rot="5400000">
          <a:off x="4713034" y="-1529550"/>
          <a:ext cx="1766186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marL="228600" lvl="1" indent="-228600" algn="l" defTabSz="9334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100" kern="1200" smtClean="0">
              <a:hlinkClick xmlns:r="http://schemas.openxmlformats.org/officeDocument/2006/relationships" r:id="rId1"/>
            </a:rPr>
            <a:t>support@siliconprairiesoftware.com</a:t>
          </a:r>
          <a:endParaRPr lang="en-US" sz="2100" kern="1200"/>
        </a:p>
      </dsp:txBody>
      <dsp:txXfrm rot="-5400000">
        <a:off x="2962655" y="307047"/>
        <a:ext cx="5180726" cy="1593750"/>
      </dsp:txXfrm>
    </dsp:sp>
    <dsp:sp modelId="{DFFF5C3A-6880-4123-B698-CE0C8E45AC05}">
      <dsp:nvSpPr>
        <dsp:cNvPr id="0" name=""/>
        <dsp:cNvSpPr/>
      </dsp:nvSpPr>
      <dsp:spPr>
        <a:xfrm>
          <a:off x="0" y="55"/>
          <a:ext cx="2962656" cy="220773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64770" rIns="129540" bIns="64770" numCol="1" spcCol="1270" anchor="ctr" anchorCtr="0">
          <a:noAutofit/>
        </a:bodyPr>
        <a:lstStyle/>
        <a:p>
          <a:pPr lvl="0" algn="ctr" defTabSz="1511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 smtClean="0"/>
            <a:t>Provided through e-mail</a:t>
          </a:r>
          <a:endParaRPr lang="en-US" sz="3400" kern="1200"/>
        </a:p>
      </dsp:txBody>
      <dsp:txXfrm>
        <a:off x="107773" y="107828"/>
        <a:ext cx="2747110" cy="1992186"/>
      </dsp:txXfrm>
    </dsp:sp>
    <dsp:sp modelId="{05018A9A-02B5-4641-BC93-111A79EE48DB}">
      <dsp:nvSpPr>
        <dsp:cNvPr id="0" name=""/>
        <dsp:cNvSpPr/>
      </dsp:nvSpPr>
      <dsp:spPr>
        <a:xfrm rot="5400000">
          <a:off x="4713034" y="788569"/>
          <a:ext cx="1766186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marL="228600" lvl="1" indent="-228600" algn="l" defTabSz="9334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100" kern="1200" smtClean="0"/>
            <a:t>Typically the same day</a:t>
          </a:r>
          <a:endParaRPr lang="en-US" sz="2100" kern="1200"/>
        </a:p>
      </dsp:txBody>
      <dsp:txXfrm rot="-5400000">
        <a:off x="2962655" y="2625166"/>
        <a:ext cx="5180726" cy="1593750"/>
      </dsp:txXfrm>
    </dsp:sp>
    <dsp:sp modelId="{AF1D3DB1-6DD1-4F0F-86B9-327185A4831F}">
      <dsp:nvSpPr>
        <dsp:cNvPr id="0" name=""/>
        <dsp:cNvSpPr/>
      </dsp:nvSpPr>
      <dsp:spPr>
        <a:xfrm>
          <a:off x="0" y="2318174"/>
          <a:ext cx="2962656" cy="220773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64770" rIns="129540" bIns="64770" numCol="1" spcCol="1270" anchor="ctr" anchorCtr="0">
          <a:noAutofit/>
        </a:bodyPr>
        <a:lstStyle/>
        <a:p>
          <a:pPr lvl="0" algn="ctr" defTabSz="1511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 smtClean="0"/>
            <a:t>Quick response </a:t>
          </a:r>
          <a:endParaRPr lang="en-US" sz="3400" kern="1200"/>
        </a:p>
      </dsp:txBody>
      <dsp:txXfrm>
        <a:off x="107773" y="2425947"/>
        <a:ext cx="2747110" cy="1992186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E99DE7C-F3C4-4255-90AE-58FD91BCB583}">
      <dsp:nvSpPr>
        <dsp:cNvPr id="0" name=""/>
        <dsp:cNvSpPr/>
      </dsp:nvSpPr>
      <dsp:spPr>
        <a:xfrm>
          <a:off x="0" y="2731657"/>
          <a:ext cx="8229600" cy="179226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635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05816" tIns="305816" rIns="305816" bIns="305816" numCol="1" spcCol="1270" anchor="ctr" anchorCtr="0">
          <a:noAutofit/>
        </a:bodyPr>
        <a:lstStyle/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300" kern="1200" dirty="0" smtClean="0"/>
            <a:t>Fortune 500 companies</a:t>
          </a:r>
          <a:endParaRPr lang="en-US" sz="4300" kern="1200" dirty="0"/>
        </a:p>
      </dsp:txBody>
      <dsp:txXfrm>
        <a:off x="0" y="2731657"/>
        <a:ext cx="8229600" cy="1792263"/>
      </dsp:txXfrm>
    </dsp:sp>
    <dsp:sp modelId="{6D44226C-F4B5-4D85-9054-AD410556CAA4}">
      <dsp:nvSpPr>
        <dsp:cNvPr id="0" name=""/>
        <dsp:cNvSpPr/>
      </dsp:nvSpPr>
      <dsp:spPr>
        <a:xfrm rot="10800000">
          <a:off x="0" y="2040"/>
          <a:ext cx="8229600" cy="2756500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635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05816" tIns="305816" rIns="305816" bIns="305816" numCol="1" spcCol="1270" anchor="ctr" anchorCtr="0">
          <a:noAutofit/>
        </a:bodyPr>
        <a:lstStyle/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300" kern="1200" dirty="0" smtClean="0"/>
            <a:t>Individual </a:t>
          </a:r>
          <a:r>
            <a:rPr lang="en-US" sz="4300" kern="1200" dirty="0" err="1" smtClean="0"/>
            <a:t>FrameMaker</a:t>
          </a:r>
          <a:r>
            <a:rPr lang="en-US" sz="4300" kern="1200" dirty="0" smtClean="0"/>
            <a:t> users</a:t>
          </a:r>
          <a:endParaRPr lang="en-US" sz="4300" kern="1200" dirty="0"/>
        </a:p>
      </dsp:txBody>
      <dsp:txXfrm rot="10800000">
        <a:off x="0" y="2040"/>
        <a:ext cx="8229600" cy="179109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12C740E-7F61-4A54-8DD2-C7B04FA316E5}">
      <dsp:nvSpPr>
        <dsp:cNvPr id="0" name=""/>
        <dsp:cNvSpPr/>
      </dsp:nvSpPr>
      <dsp:spPr>
        <a:xfrm>
          <a:off x="0" y="0"/>
          <a:ext cx="8229600" cy="141436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635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91592" tIns="127000" rIns="291592" bIns="127000" numCol="1" spcCol="1270" anchor="ctr" anchorCtr="0">
          <a:noAutofit/>
        </a:bodyPr>
        <a:lstStyle/>
        <a:p>
          <a:pPr lvl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100" kern="1200" dirty="0" smtClean="0"/>
            <a:t>Writer Productivity</a:t>
          </a:r>
          <a:endParaRPr lang="en-US" sz="4100" kern="1200" dirty="0"/>
        </a:p>
      </dsp:txBody>
      <dsp:txXfrm>
        <a:off x="1787356" y="0"/>
        <a:ext cx="5760720" cy="1414363"/>
      </dsp:txXfrm>
    </dsp:sp>
    <dsp:sp modelId="{F5B24BF9-84C2-415A-8B0D-3C09505368CB}">
      <dsp:nvSpPr>
        <dsp:cNvPr id="0" name=""/>
        <dsp:cNvSpPr/>
      </dsp:nvSpPr>
      <dsp:spPr>
        <a:xfrm>
          <a:off x="141436" y="141436"/>
          <a:ext cx="1645920" cy="1131490"/>
        </a:xfrm>
        <a:prstGeom prst="roundRect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635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D81D555B-E581-474C-AB7E-7871E966B0EB}">
      <dsp:nvSpPr>
        <dsp:cNvPr id="0" name=""/>
        <dsp:cNvSpPr/>
      </dsp:nvSpPr>
      <dsp:spPr>
        <a:xfrm>
          <a:off x="0" y="1555799"/>
          <a:ext cx="8229600" cy="141436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635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91592" tIns="127000" rIns="291592" bIns="127000" numCol="1" spcCol="1270" anchor="ctr" anchorCtr="0">
          <a:noAutofit/>
        </a:bodyPr>
        <a:lstStyle/>
        <a:p>
          <a:pPr lvl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100" kern="1200" dirty="0" smtClean="0"/>
            <a:t>Document Clean-up</a:t>
          </a:r>
          <a:endParaRPr lang="en-US" sz="4100" kern="1200" dirty="0"/>
        </a:p>
      </dsp:txBody>
      <dsp:txXfrm>
        <a:off x="1787356" y="1555799"/>
        <a:ext cx="5760720" cy="1414363"/>
      </dsp:txXfrm>
    </dsp:sp>
    <dsp:sp modelId="{1C648B78-E240-4090-8B47-5C724EDBF6D9}">
      <dsp:nvSpPr>
        <dsp:cNvPr id="0" name=""/>
        <dsp:cNvSpPr/>
      </dsp:nvSpPr>
      <dsp:spPr>
        <a:xfrm>
          <a:off x="141436" y="1697235"/>
          <a:ext cx="1645920" cy="1131490"/>
        </a:xfrm>
        <a:prstGeom prst="roundRect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635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AA1A9BD6-7E14-4B9E-ACC1-77A9C3408D2B}">
      <dsp:nvSpPr>
        <dsp:cNvPr id="0" name=""/>
        <dsp:cNvSpPr/>
      </dsp:nvSpPr>
      <dsp:spPr>
        <a:xfrm>
          <a:off x="0" y="3111598"/>
          <a:ext cx="8229600" cy="141436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635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91592" tIns="127000" rIns="291592" bIns="127000" numCol="1" spcCol="1270" anchor="ctr" anchorCtr="0">
          <a:noAutofit/>
        </a:bodyPr>
        <a:lstStyle/>
        <a:p>
          <a:pPr lvl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100" kern="1200" dirty="0" smtClean="0"/>
            <a:t>Special Purpose</a:t>
          </a:r>
          <a:endParaRPr lang="en-US" sz="4100" kern="1200" dirty="0"/>
        </a:p>
      </dsp:txBody>
      <dsp:txXfrm>
        <a:off x="1787356" y="3111598"/>
        <a:ext cx="5760720" cy="1414363"/>
      </dsp:txXfrm>
    </dsp:sp>
    <dsp:sp modelId="{61B0A597-7C54-4B00-8E77-07100A42FCD1}">
      <dsp:nvSpPr>
        <dsp:cNvPr id="0" name=""/>
        <dsp:cNvSpPr/>
      </dsp:nvSpPr>
      <dsp:spPr>
        <a:xfrm>
          <a:off x="141436" y="3253035"/>
          <a:ext cx="1645920" cy="1131490"/>
        </a:xfrm>
        <a:prstGeom prst="roundRect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635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5C436AD-F75C-4B38-893F-0EF7751A30AE}">
      <dsp:nvSpPr>
        <dsp:cNvPr id="0" name=""/>
        <dsp:cNvSpPr/>
      </dsp:nvSpPr>
      <dsp:spPr>
        <a:xfrm rot="5400000">
          <a:off x="4713034" y="-1529550"/>
          <a:ext cx="1766186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smtClean="0"/>
            <a:t>Custom-defined list of document elements</a:t>
          </a:r>
          <a:endParaRPr lang="en-US" sz="1800" kern="120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smtClean="0"/>
            <a:t>Text, tables, graphics</a:t>
          </a:r>
          <a:endParaRPr lang="en-US" sz="1800" kern="120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smtClean="0"/>
            <a:t>Insert by menu item or by keyboard shortcut</a:t>
          </a:r>
          <a:endParaRPr lang="en-US" sz="1800" kern="1200"/>
        </a:p>
      </dsp:txBody>
      <dsp:txXfrm rot="-5400000">
        <a:off x="2962655" y="307047"/>
        <a:ext cx="5180726" cy="1593750"/>
      </dsp:txXfrm>
    </dsp:sp>
    <dsp:sp modelId="{80EA898F-9273-46A0-8F71-9A91F805C140}">
      <dsp:nvSpPr>
        <dsp:cNvPr id="0" name=""/>
        <dsp:cNvSpPr/>
      </dsp:nvSpPr>
      <dsp:spPr>
        <a:xfrm>
          <a:off x="0" y="55"/>
          <a:ext cx="2962656" cy="220773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lvl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smtClean="0"/>
            <a:t>Auto-Text</a:t>
          </a:r>
          <a:endParaRPr lang="en-US" sz="3200" kern="1200"/>
        </a:p>
      </dsp:txBody>
      <dsp:txXfrm>
        <a:off x="107773" y="107828"/>
        <a:ext cx="2747110" cy="1992186"/>
      </dsp:txXfrm>
    </dsp:sp>
    <dsp:sp modelId="{57E57AC8-5D2D-4AE4-913C-3B0462FD966B}">
      <dsp:nvSpPr>
        <dsp:cNvPr id="0" name=""/>
        <dsp:cNvSpPr/>
      </dsp:nvSpPr>
      <dsp:spPr>
        <a:xfrm rot="5400000">
          <a:off x="4713034" y="788569"/>
          <a:ext cx="1766186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smtClean="0"/>
            <a:t>In-line editing of index entries</a:t>
          </a:r>
          <a:endParaRPr lang="en-US" sz="1800" kern="120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smtClean="0"/>
            <a:t>Variables in index entries</a:t>
          </a:r>
          <a:endParaRPr lang="en-US" sz="1800" kern="120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smtClean="0"/>
            <a:t>Conditional index entries</a:t>
          </a:r>
          <a:endParaRPr lang="en-US" sz="1800" kern="120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smtClean="0"/>
            <a:t>Generated index formatting</a:t>
          </a:r>
          <a:endParaRPr lang="en-US" sz="1800" kern="1200"/>
        </a:p>
      </dsp:txBody>
      <dsp:txXfrm rot="-5400000">
        <a:off x="2962655" y="2625166"/>
        <a:ext cx="5180726" cy="1593750"/>
      </dsp:txXfrm>
    </dsp:sp>
    <dsp:sp modelId="{C8A2B6FD-8AD8-4D14-A24C-81ED4BE9BA48}">
      <dsp:nvSpPr>
        <dsp:cNvPr id="0" name=""/>
        <dsp:cNvSpPr/>
      </dsp:nvSpPr>
      <dsp:spPr>
        <a:xfrm>
          <a:off x="0" y="2318174"/>
          <a:ext cx="2962656" cy="220773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lvl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smtClean="0"/>
            <a:t>Index Tools Professional</a:t>
          </a:r>
          <a:endParaRPr lang="en-US" sz="3200" kern="1200"/>
        </a:p>
      </dsp:txBody>
      <dsp:txXfrm>
        <a:off x="107773" y="2425947"/>
        <a:ext cx="2747110" cy="199218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0E5F735-7E0C-4DA2-BB34-378B691D8A42}">
      <dsp:nvSpPr>
        <dsp:cNvPr id="0" name=""/>
        <dsp:cNvSpPr/>
      </dsp:nvSpPr>
      <dsp:spPr>
        <a:xfrm rot="5400000">
          <a:off x="4713034" y="-1529550"/>
          <a:ext cx="1766186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smtClean="0"/>
            <a:t>Apply master pages based on page content</a:t>
          </a:r>
          <a:endParaRPr lang="en-US" sz="1900" kern="1200"/>
        </a:p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 smtClean="0"/>
            <a:t>List master page usage</a:t>
          </a:r>
          <a:endParaRPr lang="en-US" sz="1900" kern="1200" dirty="0"/>
        </a:p>
      </dsp:txBody>
      <dsp:txXfrm rot="-5400000">
        <a:off x="2962655" y="307047"/>
        <a:ext cx="5180726" cy="1593750"/>
      </dsp:txXfrm>
    </dsp:sp>
    <dsp:sp modelId="{09917A44-CBB4-4E64-9598-9E2A6BC1C08C}">
      <dsp:nvSpPr>
        <dsp:cNvPr id="0" name=""/>
        <dsp:cNvSpPr/>
      </dsp:nvSpPr>
      <dsp:spPr>
        <a:xfrm>
          <a:off x="0" y="55"/>
          <a:ext cx="2962656" cy="220773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lvl="0" algn="ctr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smtClean="0"/>
            <a:t>Master Page Tools</a:t>
          </a:r>
          <a:endParaRPr lang="en-US" sz="3600" kern="1200"/>
        </a:p>
      </dsp:txBody>
      <dsp:txXfrm>
        <a:off x="107773" y="107828"/>
        <a:ext cx="2747110" cy="1992186"/>
      </dsp:txXfrm>
    </dsp:sp>
    <dsp:sp modelId="{1C77E3F4-4B62-4513-A0E0-37A08DE36A85}">
      <dsp:nvSpPr>
        <dsp:cNvPr id="0" name=""/>
        <dsp:cNvSpPr/>
      </dsp:nvSpPr>
      <dsp:spPr>
        <a:xfrm rot="5400000">
          <a:off x="4713034" y="788569"/>
          <a:ext cx="1766186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smtClean="0"/>
            <a:t>Outlines created directly in FrameMaker</a:t>
          </a:r>
          <a:endParaRPr lang="en-US" sz="1900" kern="1200"/>
        </a:p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smtClean="0"/>
            <a:t>Shortcuts to easily reorganize content</a:t>
          </a:r>
          <a:endParaRPr lang="en-US" sz="1900" kern="1200"/>
        </a:p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smtClean="0"/>
            <a:t>Copy/paste directly into other documents</a:t>
          </a:r>
          <a:endParaRPr lang="en-US" sz="1900" kern="1200"/>
        </a:p>
      </dsp:txBody>
      <dsp:txXfrm rot="-5400000">
        <a:off x="2962655" y="2625166"/>
        <a:ext cx="5180726" cy="1593750"/>
      </dsp:txXfrm>
    </dsp:sp>
    <dsp:sp modelId="{76F9C1AC-A188-47D8-AD67-1CF6D65CEBCF}">
      <dsp:nvSpPr>
        <dsp:cNvPr id="0" name=""/>
        <dsp:cNvSpPr/>
      </dsp:nvSpPr>
      <dsp:spPr>
        <a:xfrm>
          <a:off x="0" y="2318174"/>
          <a:ext cx="2962656" cy="220773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lvl="0" algn="ctr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smtClean="0"/>
            <a:t>Outline Tools</a:t>
          </a:r>
          <a:endParaRPr lang="en-US" sz="3600" kern="1200"/>
        </a:p>
      </dsp:txBody>
      <dsp:txXfrm>
        <a:off x="107773" y="2425947"/>
        <a:ext cx="2747110" cy="1992186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C802D44-0040-4520-BE4F-81E1226C7200}">
      <dsp:nvSpPr>
        <dsp:cNvPr id="0" name=""/>
        <dsp:cNvSpPr/>
      </dsp:nvSpPr>
      <dsp:spPr>
        <a:xfrm rot="5400000">
          <a:off x="3785742" y="-370490"/>
          <a:ext cx="3620770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marL="228600" lvl="1" indent="-228600" algn="l" defTabSz="9334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100" kern="1200" smtClean="0"/>
            <a:t>Quantitative measure of readability</a:t>
          </a:r>
          <a:endParaRPr lang="en-US" sz="2100" kern="1200"/>
        </a:p>
        <a:p>
          <a:pPr marL="228600" lvl="1" indent="-228600" algn="l" defTabSz="9334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100" kern="1200" dirty="0" smtClean="0"/>
            <a:t>Standard readability formulas supported</a:t>
          </a:r>
          <a:endParaRPr lang="en-US" sz="2100" kern="1200" dirty="0"/>
        </a:p>
        <a:p>
          <a:pPr marL="228600" lvl="1" indent="-228600" algn="l" defTabSz="9334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100" kern="1200" dirty="0" smtClean="0"/>
            <a:t>Identify focus areas for revision</a:t>
          </a:r>
          <a:endParaRPr lang="en-US" sz="2100" kern="1200" dirty="0"/>
        </a:p>
        <a:p>
          <a:pPr marL="228600" lvl="1" indent="-228600" algn="l" defTabSz="9334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100" kern="1200" dirty="0" smtClean="0"/>
            <a:t>Tools that analyze word usage for controlled vocabulary</a:t>
          </a:r>
          <a:endParaRPr lang="en-US" sz="2100" kern="1200" dirty="0"/>
        </a:p>
        <a:p>
          <a:pPr marL="228600" lvl="1" indent="-228600" algn="l" defTabSz="9334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100" kern="1200" dirty="0"/>
        </a:p>
      </dsp:txBody>
      <dsp:txXfrm rot="-5400000">
        <a:off x="2962656" y="629347"/>
        <a:ext cx="5090193" cy="3267268"/>
      </dsp:txXfrm>
    </dsp:sp>
    <dsp:sp modelId="{87249A4F-B886-458F-8A54-1C4BC6D3D6B6}">
      <dsp:nvSpPr>
        <dsp:cNvPr id="0" name=""/>
        <dsp:cNvSpPr/>
      </dsp:nvSpPr>
      <dsp:spPr>
        <a:xfrm>
          <a:off x="0" y="0"/>
          <a:ext cx="2962656" cy="452596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66675" rIns="133350" bIns="66675" numCol="1" spcCol="1270" anchor="ctr" anchorCtr="0">
          <a:noAutofit/>
        </a:bodyPr>
        <a:lstStyle/>
        <a:p>
          <a:pPr lvl="0" algn="ctr" defTabSz="1555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500" kern="1200" smtClean="0"/>
            <a:t>Readability Tools</a:t>
          </a:r>
          <a:endParaRPr lang="en-US" sz="3500" kern="1200"/>
        </a:p>
      </dsp:txBody>
      <dsp:txXfrm>
        <a:off x="144625" y="144625"/>
        <a:ext cx="2673406" cy="4236713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D66F308-9F56-4333-A26B-BBAF2A44A18D}">
      <dsp:nvSpPr>
        <dsp:cNvPr id="0" name=""/>
        <dsp:cNvSpPr/>
      </dsp:nvSpPr>
      <dsp:spPr>
        <a:xfrm rot="5400000">
          <a:off x="4713034" y="-1529550"/>
          <a:ext cx="1766186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smtClean="0"/>
            <a:t>List format usage</a:t>
          </a:r>
          <a:endParaRPr lang="en-US" sz="1900" kern="1200"/>
        </a:p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smtClean="0"/>
            <a:t>Remove unused formats</a:t>
          </a:r>
          <a:endParaRPr lang="en-US" sz="1900" kern="1200"/>
        </a:p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smtClean="0"/>
            <a:t>Consolidate/re-map formats</a:t>
          </a:r>
          <a:endParaRPr lang="en-US" sz="1900" kern="1200"/>
        </a:p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 smtClean="0"/>
            <a:t>List format characteristics</a:t>
          </a:r>
          <a:endParaRPr lang="en-US" sz="1900" kern="1200" dirty="0"/>
        </a:p>
      </dsp:txBody>
      <dsp:txXfrm rot="-5400000">
        <a:off x="2962655" y="307047"/>
        <a:ext cx="5180726" cy="1593750"/>
      </dsp:txXfrm>
    </dsp:sp>
    <dsp:sp modelId="{603BF634-66AE-477D-A349-69C43B8882B8}">
      <dsp:nvSpPr>
        <dsp:cNvPr id="0" name=""/>
        <dsp:cNvSpPr/>
      </dsp:nvSpPr>
      <dsp:spPr>
        <a:xfrm>
          <a:off x="0" y="55"/>
          <a:ext cx="2962656" cy="220773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64770" rIns="129540" bIns="64770" numCol="1" spcCol="1270" anchor="ctr" anchorCtr="0">
          <a:noAutofit/>
        </a:bodyPr>
        <a:lstStyle/>
        <a:p>
          <a:pPr lvl="0" algn="ctr" defTabSz="1511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 dirty="0" smtClean="0"/>
            <a:t>Routines in the plug-ins</a:t>
          </a:r>
          <a:endParaRPr lang="en-US" sz="3400" kern="1200" dirty="0"/>
        </a:p>
      </dsp:txBody>
      <dsp:txXfrm>
        <a:off x="107773" y="107828"/>
        <a:ext cx="2747110" cy="1992186"/>
      </dsp:txXfrm>
    </dsp:sp>
    <dsp:sp modelId="{45F4B5A2-804A-44E1-B486-DF7324BEB247}">
      <dsp:nvSpPr>
        <dsp:cNvPr id="0" name=""/>
        <dsp:cNvSpPr/>
      </dsp:nvSpPr>
      <dsp:spPr>
        <a:xfrm rot="5400000">
          <a:off x="4713034" y="788569"/>
          <a:ext cx="1766186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 smtClean="0"/>
            <a:t>Are easier to work with</a:t>
          </a:r>
          <a:endParaRPr lang="en-US" sz="1900" kern="1200" dirty="0"/>
        </a:p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 smtClean="0"/>
            <a:t>Ensure consistent formatting</a:t>
          </a:r>
          <a:endParaRPr lang="en-US" sz="1900" kern="1200" dirty="0"/>
        </a:p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smtClean="0"/>
            <a:t>Make conversion to other formats easier </a:t>
          </a:r>
          <a:endParaRPr lang="en-US" sz="1900" kern="1200"/>
        </a:p>
      </dsp:txBody>
      <dsp:txXfrm rot="-5400000">
        <a:off x="2962655" y="2625166"/>
        <a:ext cx="5180726" cy="1593750"/>
      </dsp:txXfrm>
    </dsp:sp>
    <dsp:sp modelId="{A1F91EF9-BBC3-4370-9CEF-63B4845ECC45}">
      <dsp:nvSpPr>
        <dsp:cNvPr id="0" name=""/>
        <dsp:cNvSpPr/>
      </dsp:nvSpPr>
      <dsp:spPr>
        <a:xfrm>
          <a:off x="0" y="2318174"/>
          <a:ext cx="2962656" cy="220773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64770" rIns="129540" bIns="64770" numCol="1" spcCol="1270" anchor="ctr" anchorCtr="0">
          <a:noAutofit/>
        </a:bodyPr>
        <a:lstStyle/>
        <a:p>
          <a:pPr lvl="0" algn="ctr" defTabSz="1511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 dirty="0" smtClean="0"/>
            <a:t>Clean documents</a:t>
          </a:r>
          <a:endParaRPr lang="en-US" sz="3400" kern="1200" dirty="0"/>
        </a:p>
      </dsp:txBody>
      <dsp:txXfrm>
        <a:off x="107773" y="2425947"/>
        <a:ext cx="2747110" cy="1992186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6269DBE-056B-4113-A256-5071B8638685}">
      <dsp:nvSpPr>
        <dsp:cNvPr id="0" name=""/>
        <dsp:cNvSpPr/>
      </dsp:nvSpPr>
      <dsp:spPr>
        <a:xfrm rot="5400000">
          <a:off x="5012703" y="-1901980"/>
          <a:ext cx="1166849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smtClean="0"/>
            <a:t>Displays a user-defined message each time a document is opened</a:t>
          </a:r>
          <a:endParaRPr lang="en-US" sz="1700" kern="1200" dirty="0"/>
        </a:p>
      </dsp:txBody>
      <dsp:txXfrm rot="-5400000">
        <a:off x="2962656" y="205028"/>
        <a:ext cx="5209983" cy="1052927"/>
      </dsp:txXfrm>
    </dsp:sp>
    <dsp:sp modelId="{443DF351-D3B4-4D42-832A-DC2000C659BA}">
      <dsp:nvSpPr>
        <dsp:cNvPr id="0" name=""/>
        <dsp:cNvSpPr/>
      </dsp:nvSpPr>
      <dsp:spPr>
        <a:xfrm>
          <a:off x="0" y="2209"/>
          <a:ext cx="2962656" cy="145856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66675" rIns="133350" bIns="66675" numCol="1" spcCol="1270" anchor="ctr" anchorCtr="0">
          <a:noAutofit/>
        </a:bodyPr>
        <a:lstStyle/>
        <a:p>
          <a:pPr lvl="0" algn="ctr" defTabSz="1555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500" kern="1200" dirty="0" smtClean="0"/>
            <a:t>Alert Tool</a:t>
          </a:r>
          <a:endParaRPr lang="en-US" sz="3500" kern="1200" dirty="0"/>
        </a:p>
      </dsp:txBody>
      <dsp:txXfrm>
        <a:off x="71201" y="73410"/>
        <a:ext cx="2820254" cy="1316160"/>
      </dsp:txXfrm>
    </dsp:sp>
    <dsp:sp modelId="{45D8096C-C065-4F36-A46A-21C7B0D69429}">
      <dsp:nvSpPr>
        <dsp:cNvPr id="0" name=""/>
        <dsp:cNvSpPr/>
      </dsp:nvSpPr>
      <dsp:spPr>
        <a:xfrm rot="5400000">
          <a:off x="5012703" y="-370490"/>
          <a:ext cx="1166849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smtClean="0"/>
            <a:t>Formatting a generated index</a:t>
          </a:r>
          <a:endParaRPr lang="en-US" sz="1700" kern="1200" dirty="0"/>
        </a:p>
      </dsp:txBody>
      <dsp:txXfrm rot="-5400000">
        <a:off x="2962656" y="1736518"/>
        <a:ext cx="5209983" cy="1052927"/>
      </dsp:txXfrm>
    </dsp:sp>
    <dsp:sp modelId="{03C55E40-EBBD-433A-AFBC-F9B0ABD0F0A0}">
      <dsp:nvSpPr>
        <dsp:cNvPr id="0" name=""/>
        <dsp:cNvSpPr/>
      </dsp:nvSpPr>
      <dsp:spPr>
        <a:xfrm>
          <a:off x="0" y="1533700"/>
          <a:ext cx="2962656" cy="145856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66675" rIns="133350" bIns="66675" numCol="1" spcCol="1270" anchor="ctr" anchorCtr="0">
          <a:noAutofit/>
        </a:bodyPr>
        <a:lstStyle/>
        <a:p>
          <a:pPr lvl="0" algn="ctr" defTabSz="1555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500" kern="1200" dirty="0" smtClean="0"/>
            <a:t>Index Tools</a:t>
          </a:r>
          <a:endParaRPr lang="en-US" sz="3500" kern="1200" dirty="0"/>
        </a:p>
      </dsp:txBody>
      <dsp:txXfrm>
        <a:off x="71201" y="1604901"/>
        <a:ext cx="2820254" cy="1316160"/>
      </dsp:txXfrm>
    </dsp:sp>
    <dsp:sp modelId="{76B5D3F3-2483-4259-8E67-49999CBB588E}">
      <dsp:nvSpPr>
        <dsp:cNvPr id="0" name=""/>
        <dsp:cNvSpPr/>
      </dsp:nvSpPr>
      <dsp:spPr>
        <a:xfrm rot="5400000">
          <a:off x="5012703" y="1160999"/>
          <a:ext cx="1166849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smtClean="0"/>
            <a:t>Helps produce a List of Effective Pages</a:t>
          </a:r>
          <a:endParaRPr lang="en-US" sz="1700" kern="1200"/>
        </a:p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smtClean="0"/>
            <a:t>Required in certain document sets like aircraft maintenance manuals</a:t>
          </a:r>
          <a:endParaRPr lang="en-US" sz="1700" kern="1200"/>
        </a:p>
      </dsp:txBody>
      <dsp:txXfrm rot="-5400000">
        <a:off x="2962656" y="3268008"/>
        <a:ext cx="5209983" cy="1052927"/>
      </dsp:txXfrm>
    </dsp:sp>
    <dsp:sp modelId="{E62E859F-75D3-4B00-9E82-C40C87A309DD}">
      <dsp:nvSpPr>
        <dsp:cNvPr id="0" name=""/>
        <dsp:cNvSpPr/>
      </dsp:nvSpPr>
      <dsp:spPr>
        <a:xfrm>
          <a:off x="0" y="3065190"/>
          <a:ext cx="2962656" cy="145856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66675" rIns="133350" bIns="66675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500" kern="1200" dirty="0" smtClean="0"/>
            <a:t>LEP Tools</a:t>
          </a:r>
          <a:endParaRPr lang="en-US" sz="3500" kern="1200" dirty="0"/>
        </a:p>
      </dsp:txBody>
      <dsp:txXfrm>
        <a:off x="71201" y="3136391"/>
        <a:ext cx="2820254" cy="1316160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E99DE7C-F3C4-4255-90AE-58FD91BCB583}">
      <dsp:nvSpPr>
        <dsp:cNvPr id="0" name=""/>
        <dsp:cNvSpPr/>
      </dsp:nvSpPr>
      <dsp:spPr>
        <a:xfrm>
          <a:off x="0" y="2731657"/>
          <a:ext cx="8229600" cy="179226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635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Fully-functional plug-ins available at: http://www.SiliconPrairieSoftware.com</a:t>
          </a:r>
          <a:endParaRPr lang="en-US" sz="3200" kern="1200" dirty="0"/>
        </a:p>
      </dsp:txBody>
      <dsp:txXfrm>
        <a:off x="0" y="2731657"/>
        <a:ext cx="8229600" cy="1792263"/>
      </dsp:txXfrm>
    </dsp:sp>
    <dsp:sp modelId="{6D44226C-F4B5-4D85-9054-AD410556CAA4}">
      <dsp:nvSpPr>
        <dsp:cNvPr id="0" name=""/>
        <dsp:cNvSpPr/>
      </dsp:nvSpPr>
      <dsp:spPr>
        <a:xfrm rot="10800000">
          <a:off x="0" y="2040"/>
          <a:ext cx="8229600" cy="2756500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635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Try before you buy</a:t>
          </a:r>
          <a:endParaRPr lang="en-US" sz="3200" kern="1200" dirty="0"/>
        </a:p>
      </dsp:txBody>
      <dsp:txXfrm rot="10800000">
        <a:off x="0" y="2040"/>
        <a:ext cx="8229600" cy="1791091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B62326D-D96A-4688-A2EF-FF8D402DA8A1}">
      <dsp:nvSpPr>
        <dsp:cNvPr id="0" name=""/>
        <dsp:cNvSpPr/>
      </dsp:nvSpPr>
      <dsp:spPr>
        <a:xfrm rot="5400000">
          <a:off x="4713034" y="-1529550"/>
          <a:ext cx="1766186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marL="228600" lvl="1" indent="-228600" algn="l" defTabSz="11557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600" kern="1200" smtClean="0"/>
            <a:t>Single-user license</a:t>
          </a:r>
          <a:endParaRPr lang="en-US" sz="2600" kern="1200"/>
        </a:p>
        <a:p>
          <a:pPr marL="228600" lvl="1" indent="-228600" algn="l" defTabSz="11557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600" kern="1200" dirty="0" smtClean="0"/>
            <a:t>Site license (10 or more users)</a:t>
          </a:r>
          <a:endParaRPr lang="en-US" sz="2600" kern="1200" dirty="0"/>
        </a:p>
      </dsp:txBody>
      <dsp:txXfrm rot="-5400000">
        <a:off x="2962655" y="307047"/>
        <a:ext cx="5180726" cy="1593750"/>
      </dsp:txXfrm>
    </dsp:sp>
    <dsp:sp modelId="{93D2DB9C-47B8-4424-A7EC-FE29EEED388B}">
      <dsp:nvSpPr>
        <dsp:cNvPr id="0" name=""/>
        <dsp:cNvSpPr/>
      </dsp:nvSpPr>
      <dsp:spPr>
        <a:xfrm>
          <a:off x="0" y="55"/>
          <a:ext cx="2962656" cy="220773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lvl="0" algn="ctr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smtClean="0"/>
            <a:t>Licensing</a:t>
          </a:r>
          <a:endParaRPr lang="en-US" sz="2600" kern="1200"/>
        </a:p>
      </dsp:txBody>
      <dsp:txXfrm>
        <a:off x="107773" y="107828"/>
        <a:ext cx="2747110" cy="1992186"/>
      </dsp:txXfrm>
    </dsp:sp>
    <dsp:sp modelId="{95DBFF96-5627-471D-A042-196B8DB6F954}">
      <dsp:nvSpPr>
        <dsp:cNvPr id="0" name=""/>
        <dsp:cNvSpPr/>
      </dsp:nvSpPr>
      <dsp:spPr>
        <a:xfrm rot="5400000">
          <a:off x="4713034" y="788569"/>
          <a:ext cx="1766186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marL="228600" lvl="1" indent="-228600" algn="l" defTabSz="11557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600" kern="1200" dirty="0" smtClean="0"/>
            <a:t>Choose only the plug-ins that will benefit you</a:t>
          </a:r>
          <a:endParaRPr lang="en-US" sz="2600" kern="1200" dirty="0"/>
        </a:p>
      </dsp:txBody>
      <dsp:txXfrm rot="-5400000">
        <a:off x="2962655" y="2625166"/>
        <a:ext cx="5180726" cy="1593750"/>
      </dsp:txXfrm>
    </dsp:sp>
    <dsp:sp modelId="{83113D6F-DB88-4160-9AE0-155011D7AEAC}">
      <dsp:nvSpPr>
        <dsp:cNvPr id="0" name=""/>
        <dsp:cNvSpPr/>
      </dsp:nvSpPr>
      <dsp:spPr>
        <a:xfrm>
          <a:off x="0" y="2318174"/>
          <a:ext cx="2962656" cy="220773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lvl="0" algn="ctr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smtClean="0"/>
            <a:t>Design your own FrameMaker upgrade</a:t>
          </a:r>
          <a:endParaRPr lang="en-US" sz="2600" kern="1200"/>
        </a:p>
      </dsp:txBody>
      <dsp:txXfrm>
        <a:off x="107773" y="2425947"/>
        <a:ext cx="2747110" cy="199218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4#10" minVer="12.0">
  <dgm:title val=""/>
  <dgm:desc val=""/>
  <dgm:catLst>
    <dgm:cat type="process" pri="94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100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w" for="ch" forName="text" refType="w" fact="0.7"/>
              <dgm:constr type="l" for="ch" forName="text" refType="r" refFor="ch" refForName="img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w" for="ch" forName="text" refType="w" fact="0.7"/>
              <dgm:constr type="l" for="ch" forName="text" refType="w" fact="0.02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/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/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val="10"/>
            <dgm:constr type="bMarg" val="10"/>
          </dgm:constrLst>
          <dgm:ruleLst>
            <dgm:rule type="primFontSz" val="36" fact="NaN" max="NaN"/>
            <dgm:rule type="primFontSz" val="2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#4">
  <dgm:title val="Simple 2"/>
  <dgm:desc val="Simple 2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2#12">
  <dgm:title val="Simple 2"/>
  <dgm:desc val="Simple 2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#5">
  <dgm:title val="Simple 2"/>
  <dgm:desc val="Simple 2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2#12">
  <dgm:title val="Simple 2"/>
  <dgm:desc val="Simple 2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2337" cy="464185"/>
          </a:xfrm>
          <a:prstGeom prst="rect">
            <a:avLst/>
          </a:prstGeom>
        </p:spPr>
        <p:txBody>
          <a:bodyPr vert="horz"/>
          <a:lstStyle/>
          <a:p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type="dt" sz="quarter" idx="1"/>
          </p:nvPr>
        </p:nvSpPr>
        <p:spPr>
          <a:xfrm>
            <a:off x="3963744" y="0"/>
            <a:ext cx="3032337" cy="464185"/>
          </a:xfrm>
          <a:prstGeom prst="rect">
            <a:avLst/>
          </a:prstGeom>
        </p:spPr>
        <p:txBody>
          <a:bodyPr vert="horz"/>
          <a:lstStyle/>
          <a:p>
            <a:fld id="{3739F75B-3842-4986-B379-A25F65D2E2D9}" type="datetimeFigureOut">
              <a:rPr lang="en-US" smtClean="0"/>
              <a:pPr/>
              <a:t>10/6/2014</a:t>
            </a:fld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ftr" sz="quarter" idx="2"/>
          </p:nvPr>
        </p:nvSpPr>
        <p:spPr>
          <a:xfrm>
            <a:off x="0" y="8817904"/>
            <a:ext cx="3032337" cy="464185"/>
          </a:xfrm>
          <a:prstGeom prst="rect">
            <a:avLst/>
          </a:prstGeom>
        </p:spPr>
        <p:txBody>
          <a:bodyPr vert="horz"/>
          <a:lstStyle/>
          <a:p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sldNum" sz="quarter" idx="3"/>
          </p:nvPr>
        </p:nvSpPr>
        <p:spPr>
          <a:xfrm>
            <a:off x="3963744" y="8817904"/>
            <a:ext cx="3032337" cy="464185"/>
          </a:xfrm>
          <a:prstGeom prst="rect">
            <a:avLst/>
          </a:prstGeom>
        </p:spPr>
        <p:txBody>
          <a:bodyPr vert="horz"/>
          <a:lstStyle/>
          <a:p>
            <a:fld id="{75F11ED1-D598-4A47-B7BF-1BC22F958D8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79810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2337" cy="464185"/>
          </a:xfrm>
          <a:prstGeom prst="rect">
            <a:avLst/>
          </a:prstGeom>
        </p:spPr>
        <p:txBody>
          <a:bodyPr vert="horz"/>
          <a:lstStyle/>
          <a:p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type="dt" idx="1"/>
          </p:nvPr>
        </p:nvSpPr>
        <p:spPr>
          <a:xfrm>
            <a:off x="3963744" y="0"/>
            <a:ext cx="3032337" cy="464185"/>
          </a:xfrm>
          <a:prstGeom prst="rect">
            <a:avLst/>
          </a:prstGeom>
        </p:spPr>
        <p:txBody>
          <a:bodyPr vert="horz"/>
          <a:lstStyle/>
          <a:p>
            <a:fld id="{866387FC-CCBE-45D6-8023-B2729909DF51}" type="datetimeFigureOut">
              <a:rPr lang="en-US" smtClean="0"/>
              <a:pPr/>
              <a:t>10/6/2014</a:t>
            </a:fld>
            <a:endParaRPr lang="en-US"/>
          </a:p>
        </p:txBody>
      </p:sp>
      <p:sp>
        <p:nvSpPr>
          <p:cNvPr id="4" name="Rectangle 4"/>
          <p:cNvSpPr>
            <a:spLocks noGrp="1" noRot="1" noChangeAspect="1"/>
          </p:cNvSpPr>
          <p:nvPr>
            <p:ph type="sldImg" idx="2"/>
          </p:nvPr>
        </p:nvSpPr>
        <p:spPr>
          <a:xfrm>
            <a:off x="1177925" y="696913"/>
            <a:ext cx="4641850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anchor="ctr"/>
          <a:lstStyle/>
          <a:p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body" sz="quarter" idx="3"/>
          </p:nvPr>
        </p:nvSpPr>
        <p:spPr>
          <a:xfrm>
            <a:off x="699770" y="4409758"/>
            <a:ext cx="5598160" cy="4177665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/>
          </p:cNvSpPr>
          <p:nvPr>
            <p:ph type="ftr" sz="quarter" idx="4"/>
          </p:nvPr>
        </p:nvSpPr>
        <p:spPr>
          <a:xfrm>
            <a:off x="0" y="8817904"/>
            <a:ext cx="3032337" cy="464185"/>
          </a:xfrm>
          <a:prstGeom prst="rect">
            <a:avLst/>
          </a:prstGeom>
        </p:spPr>
        <p:txBody>
          <a:bodyPr vert="horz"/>
          <a:lstStyle/>
          <a:p>
            <a:endParaRPr lang="en-US"/>
          </a:p>
        </p:txBody>
      </p:sp>
      <p:sp>
        <p:nvSpPr>
          <p:cNvPr id="7" name="Rectangle 7"/>
          <p:cNvSpPr>
            <a:spLocks noGrp="1"/>
          </p:cNvSpPr>
          <p:nvPr>
            <p:ph type="sldNum" sz="quarter" idx="5"/>
          </p:nvPr>
        </p:nvSpPr>
        <p:spPr>
          <a:xfrm>
            <a:off x="3963744" y="8817904"/>
            <a:ext cx="3032337" cy="464185"/>
          </a:xfrm>
          <a:prstGeom prst="rect">
            <a:avLst/>
          </a:prstGeom>
        </p:spPr>
        <p:txBody>
          <a:bodyPr vert="horz"/>
          <a:lstStyle/>
          <a:p>
            <a:fld id="{BE1686F5-D9B0-4B87-9E68-28AD15F2A4F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655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866387FC-CCBE-45D6-8023-B2729909DF51}" type="datetimeFigureOut">
              <a:rPr lang="en-US" smtClean="0"/>
              <a:pPr/>
              <a:t>10/6/2014</a:t>
            </a:fld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686F5-D9B0-4B87-9E68-28AD15F2A4F1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7" name="Rectangle 7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866387FC-CCBE-45D6-8023-B2729909DF51}" type="datetimeFigureOut">
              <a:rPr lang="en-US" smtClean="0"/>
              <a:pPr/>
              <a:t>10/6/2014</a:t>
            </a:fld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686F5-D9B0-4B87-9E68-28AD15F2A4F1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7" name="Rectangle 7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866387FC-CCBE-45D6-8023-B2729909DF51}" type="datetimeFigureOut">
              <a:rPr lang="en-US" smtClean="0"/>
              <a:pPr/>
              <a:t>10/6/2014</a:t>
            </a:fld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686F5-D9B0-4B87-9E68-28AD15F2A4F1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7" name="Rectangle 7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866387FC-CCBE-45D6-8023-B2729909DF51}" type="datetimeFigureOut">
              <a:rPr lang="en-US" smtClean="0"/>
              <a:pPr/>
              <a:t>10/6/2014</a:t>
            </a:fld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686F5-D9B0-4B87-9E68-28AD15F2A4F1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7" name="Rectangle 7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866387FC-CCBE-45D6-8023-B2729909DF51}" type="datetimeFigureOut">
              <a:rPr lang="en-US" smtClean="0"/>
              <a:pPr/>
              <a:t>10/6/2014</a:t>
            </a:fld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686F5-D9B0-4B87-9E68-28AD15F2A4F1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7" name="Rectangle 7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866387FC-CCBE-45D6-8023-B2729909DF51}" type="datetimeFigureOut">
              <a:rPr lang="en-US" smtClean="0"/>
              <a:pPr/>
              <a:t>10/6/2014</a:t>
            </a:fld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686F5-D9B0-4B87-9E68-28AD15F2A4F1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7" name="Rectangle 7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866387FC-CCBE-45D6-8023-B2729909DF51}" type="datetimeFigureOut">
              <a:rPr lang="en-US" smtClean="0"/>
              <a:pPr/>
              <a:t>10/6/2014</a:t>
            </a:fld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686F5-D9B0-4B87-9E68-28AD15F2A4F1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7" name="Rectangle 7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33EFA78-DE0E-433D-8CFA-D9FBF0D95DCD}" type="datetime1">
              <a:rPr lang="en-US" smtClean="0"/>
              <a:pPr/>
              <a:t>10/6/2014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7F13AF2-DCC4-4842-96BC-1B9869901C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algn="r"/>
            <a:fld id="{1BC102A9-C1B1-4354-89E4-F43472216A4F}" type="datetime1">
              <a:rPr lang="en-US" smtClean="0"/>
              <a:pPr algn="r"/>
              <a:t>10/6/2014</a:t>
            </a:fld>
            <a:endParaRPr lang="en-US" sz="1000" dirty="0">
              <a:solidFill>
                <a:schemeClr val="bg2">
                  <a:shade val="50000"/>
                </a:scheme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algn="l"/>
            <a:endParaRPr lang="en-US" sz="1000" dirty="0">
              <a:solidFill>
                <a:schemeClr val="bg2">
                  <a:shade val="50000"/>
                </a:scheme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F13AF2-DCC4-4842-96BC-1B9869901C37}" type="slidenum">
              <a:rPr lang="en-US" sz="1000" smtClean="0">
                <a:solidFill>
                  <a:schemeClr val="bg2">
                    <a:shade val="50000"/>
                  </a:schemeClr>
                </a:solidFill>
              </a:rPr>
              <a:pPr/>
              <a:t>‹#›</a:t>
            </a:fld>
            <a:endParaRPr lang="en-US" sz="1000">
              <a:solidFill>
                <a:schemeClr val="bg2">
                  <a:shade val="50000"/>
                </a:schemeClr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algn="r"/>
            <a:fld id="{1BC102A9-C1B1-4354-89E4-F43472216A4F}" type="datetime1">
              <a:rPr lang="en-US" smtClean="0"/>
              <a:pPr algn="r"/>
              <a:t>10/6/2014</a:t>
            </a:fld>
            <a:endParaRPr lang="en-US" sz="1000" dirty="0">
              <a:solidFill>
                <a:schemeClr val="bg2">
                  <a:shade val="50000"/>
                </a:scheme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algn="l"/>
            <a:endParaRPr lang="en-US" sz="1000" dirty="0">
              <a:solidFill>
                <a:schemeClr val="bg2">
                  <a:shade val="50000"/>
                </a:scheme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F13AF2-DCC4-4842-96BC-1B9869901C37}" type="slidenum">
              <a:rPr lang="en-US" sz="1000" smtClean="0">
                <a:solidFill>
                  <a:schemeClr val="bg2">
                    <a:shade val="50000"/>
                  </a:schemeClr>
                </a:solidFill>
              </a:rPr>
              <a:pPr/>
              <a:t>‹#›</a:t>
            </a:fld>
            <a:endParaRPr lang="en-US" sz="1000">
              <a:solidFill>
                <a:schemeClr val="bg2">
                  <a:shade val="50000"/>
                </a:scheme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27F9C6-20A9-45D8-B666-D95AD1AA535F}" type="datetime1">
              <a:rPr lang="en-US" smtClean="0"/>
              <a:pPr/>
              <a:t>10/6/2014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C9E71F-78A0-4868-970E-5692D76DECF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algn="r"/>
            <a:fld id="{1BC102A9-C1B1-4354-89E4-F43472216A4F}" type="datetime1">
              <a:rPr lang="en-US" smtClean="0"/>
              <a:pPr algn="r"/>
              <a:t>10/6/2014</a:t>
            </a:fld>
            <a:endParaRPr lang="en-US" sz="1000" dirty="0">
              <a:solidFill>
                <a:schemeClr val="bg2">
                  <a:shade val="50000"/>
                </a:scheme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algn="l"/>
            <a:endParaRPr lang="en-US" sz="1000" dirty="0">
              <a:solidFill>
                <a:schemeClr val="bg2">
                  <a:shade val="50000"/>
                </a:scheme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F13AF2-DCC4-4842-96BC-1B9869901C37}" type="slidenum">
              <a:rPr lang="en-US" sz="1000" smtClean="0">
                <a:solidFill>
                  <a:schemeClr val="bg2">
                    <a:shade val="50000"/>
                  </a:schemeClr>
                </a:solidFill>
              </a:rPr>
              <a:pPr/>
              <a:t>‹#›</a:t>
            </a:fld>
            <a:endParaRPr lang="en-US" sz="1000">
              <a:solidFill>
                <a:schemeClr val="bg2">
                  <a:shade val="50000"/>
                </a:schemeClr>
              </a:solidFill>
            </a:endParaRPr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algn="r"/>
            <a:fld id="{1BC102A9-C1B1-4354-89E4-F43472216A4F}" type="datetime1">
              <a:rPr lang="en-US" smtClean="0"/>
              <a:pPr algn="r"/>
              <a:t>10/6/2014</a:t>
            </a:fld>
            <a:endParaRPr lang="en-US" sz="1000" dirty="0">
              <a:solidFill>
                <a:schemeClr val="bg2">
                  <a:shade val="50000"/>
                </a:scheme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algn="l"/>
            <a:endParaRPr lang="en-US" sz="1000" dirty="0">
              <a:solidFill>
                <a:schemeClr val="bg2">
                  <a:shade val="50000"/>
                </a:scheme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F13AF2-DCC4-4842-96BC-1B9869901C37}" type="slidenum">
              <a:rPr lang="en-US" sz="1000" smtClean="0">
                <a:solidFill>
                  <a:schemeClr val="bg2">
                    <a:shade val="50000"/>
                  </a:schemeClr>
                </a:solidFill>
              </a:rPr>
              <a:pPr/>
              <a:t>‹#›</a:t>
            </a:fld>
            <a:endParaRPr lang="en-US" sz="1000">
              <a:solidFill>
                <a:schemeClr val="bg2">
                  <a:shade val="50000"/>
                </a:scheme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algn="r"/>
            <a:fld id="{1BC102A9-C1B1-4354-89E4-F43472216A4F}" type="datetime1">
              <a:rPr lang="en-US" smtClean="0"/>
              <a:pPr algn="r"/>
              <a:t>10/6/2014</a:t>
            </a:fld>
            <a:endParaRPr lang="en-US" sz="1000" dirty="0">
              <a:solidFill>
                <a:schemeClr val="bg2">
                  <a:shade val="50000"/>
                </a:scheme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algn="l"/>
            <a:endParaRPr lang="en-US" sz="1000" dirty="0">
              <a:solidFill>
                <a:schemeClr val="bg2">
                  <a:shade val="50000"/>
                </a:scheme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F13AF2-DCC4-4842-96BC-1B9869901C37}" type="slidenum">
              <a:rPr lang="en-US" sz="1000" smtClean="0">
                <a:solidFill>
                  <a:schemeClr val="bg2">
                    <a:shade val="50000"/>
                  </a:schemeClr>
                </a:solidFill>
              </a:rPr>
              <a:pPr/>
              <a:t>‹#›</a:t>
            </a:fld>
            <a:endParaRPr lang="en-US" sz="1000">
              <a:solidFill>
                <a:schemeClr val="bg2">
                  <a:shade val="50000"/>
                </a:schemeClr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FB2161-9FCA-498A-A51E-7B90071250E8}" type="datetime1">
              <a:rPr lang="en-US" smtClean="0"/>
              <a:pPr/>
              <a:t>10/6/2014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C9E71F-78A0-4868-970E-5692D76DECF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5395AF-258B-4502-92DF-E211AA281B41}" type="datetime1">
              <a:rPr lang="en-US" smtClean="0"/>
              <a:pPr/>
              <a:t>10/6/2014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C9E71F-78A0-4868-970E-5692D76DEC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pPr algn="r"/>
            <a:fld id="{1BC102A9-C1B1-4354-89E4-F43472216A4F}" type="datetime1">
              <a:rPr lang="en-US" smtClean="0"/>
              <a:pPr algn="r"/>
              <a:t>10/6/2014</a:t>
            </a:fld>
            <a:endParaRPr lang="en-US" sz="1000" dirty="0">
              <a:solidFill>
                <a:schemeClr val="bg2">
                  <a:shade val="50000"/>
                </a:scheme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algn="l"/>
            <a:endParaRPr lang="en-US" sz="1000" dirty="0">
              <a:solidFill>
                <a:schemeClr val="bg2">
                  <a:shade val="50000"/>
                </a:scheme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F13AF2-DCC4-4842-96BC-1B9869901C37}" type="slidenum">
              <a:rPr lang="en-US" sz="1000" smtClean="0">
                <a:solidFill>
                  <a:schemeClr val="bg2">
                    <a:shade val="50000"/>
                  </a:schemeClr>
                </a:solidFill>
              </a:rPr>
              <a:pPr/>
              <a:t>‹#›</a:t>
            </a:fld>
            <a:endParaRPr lang="en-US" sz="1000">
              <a:solidFill>
                <a:schemeClr val="bg2">
                  <a:shade val="50000"/>
                </a:schemeClr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 algn="r"/>
            <a:fld id="{1BC102A9-C1B1-4354-89E4-F43472216A4F}" type="datetime1">
              <a:rPr lang="en-US" smtClean="0"/>
              <a:pPr algn="r"/>
              <a:t>10/6/2014</a:t>
            </a:fld>
            <a:endParaRPr lang="en-US" sz="1000" dirty="0">
              <a:solidFill>
                <a:schemeClr val="bg2">
                  <a:shade val="50000"/>
                </a:scheme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 algn="l"/>
            <a:endParaRPr lang="en-US" sz="1000" dirty="0">
              <a:solidFill>
                <a:schemeClr val="bg2">
                  <a:shade val="50000"/>
                </a:scheme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7F13AF2-DCC4-4842-96BC-1B9869901C37}" type="slidenum">
              <a:rPr lang="en-US" sz="1000" smtClean="0">
                <a:solidFill>
                  <a:schemeClr val="bg2">
                    <a:shade val="50000"/>
                  </a:schemeClr>
                </a:solidFill>
              </a:rPr>
              <a:pPr/>
              <a:t>‹#›</a:t>
            </a:fld>
            <a:endParaRPr lang="en-US" sz="1000">
              <a:solidFill>
                <a:schemeClr val="bg2">
                  <a:shade val="50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 algn="r"/>
            <a:fld id="{1BC102A9-C1B1-4354-89E4-F43472216A4F}" type="datetime1">
              <a:rPr lang="en-US" smtClean="0"/>
              <a:pPr algn="r"/>
              <a:t>10/6/2014</a:t>
            </a:fld>
            <a:endParaRPr lang="en-US" sz="1000" dirty="0">
              <a:solidFill>
                <a:schemeClr val="bg2">
                  <a:shade val="50000"/>
                </a:scheme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 algn="l"/>
            <a:endParaRPr lang="en-US" sz="1000" dirty="0">
              <a:solidFill>
                <a:schemeClr val="bg2">
                  <a:shade val="50000"/>
                </a:scheme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E7F13AF2-DCC4-4842-96BC-1B9869901C37}" type="slidenum">
              <a:rPr lang="en-US" sz="1000" smtClean="0">
                <a:solidFill>
                  <a:schemeClr val="bg2">
                    <a:shade val="50000"/>
                  </a:schemeClr>
                </a:solidFill>
              </a:rPr>
              <a:pPr/>
              <a:t>‹#›</a:t>
            </a:fld>
            <a:endParaRPr lang="en-US" sz="1000">
              <a:solidFill>
                <a:schemeClr val="bg2">
                  <a:shade val="50000"/>
                </a:scheme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9.xml"/><Relationship Id="rId5" Type="http://schemas.openxmlformats.org/officeDocument/2006/relationships/diagramQuickStyle" Target="../diagrams/quickStyle9.xml"/><Relationship Id="rId4" Type="http://schemas.openxmlformats.org/officeDocument/2006/relationships/diagramLayout" Target="../diagrams/layout9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0.xml"/><Relationship Id="rId7" Type="http://schemas.microsoft.com/office/2007/relationships/diagramDrawing" Target="../diagrams/drawing10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0.xml"/><Relationship Id="rId5" Type="http://schemas.openxmlformats.org/officeDocument/2006/relationships/diagramQuickStyle" Target="../diagrams/quickStyle10.xml"/><Relationship Id="rId4" Type="http://schemas.openxmlformats.org/officeDocument/2006/relationships/diagramLayout" Target="../diagrams/layout10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1.xml"/><Relationship Id="rId7" Type="http://schemas.microsoft.com/office/2007/relationships/diagramDrawing" Target="../diagrams/drawing1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1.xml"/><Relationship Id="rId5" Type="http://schemas.openxmlformats.org/officeDocument/2006/relationships/diagramQuickStyle" Target="../diagrams/quickStyle11.xml"/><Relationship Id="rId4" Type="http://schemas.openxmlformats.org/officeDocument/2006/relationships/diagramLayout" Target="../diagrams/layout1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Grp="1"/>
          </p:cNvSpPr>
          <p:nvPr>
            <p:ph type="subTitle" idx="1"/>
          </p:nvPr>
        </p:nvSpPr>
        <p:spPr>
          <a:xfrm>
            <a:off x="838200" y="3429000"/>
            <a:ext cx="7851651" cy="1199704"/>
          </a:xfrm>
        </p:spPr>
        <p:txBody>
          <a:bodyPr>
            <a:normAutofit fontScale="92500" lnSpcReduction="20000"/>
          </a:bodyPr>
          <a:lstStyle/>
          <a:p>
            <a:r>
              <a:rPr lang="en-US" sz="4400" dirty="0" smtClean="0"/>
              <a:t>Plug-ins for </a:t>
            </a:r>
          </a:p>
          <a:p>
            <a:r>
              <a:rPr lang="en-US" sz="4400" dirty="0" smtClean="0"/>
              <a:t>Adobe </a:t>
            </a:r>
            <a:r>
              <a:rPr lang="en-US" sz="4400" dirty="0" err="1" smtClean="0"/>
              <a:t>FrameMaker</a:t>
            </a:r>
            <a:endParaRPr lang="en-US" sz="4400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1295400"/>
            <a:ext cx="8083302" cy="142311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Alert </a:t>
            </a:r>
            <a:r>
              <a:rPr lang="en-US" dirty="0" smtClean="0"/>
              <a:t>Tool</a:t>
            </a:r>
          </a:p>
          <a:p>
            <a:r>
              <a:rPr lang="en-US" dirty="0" smtClean="0"/>
              <a:t>Index Tools</a:t>
            </a:r>
          </a:p>
          <a:p>
            <a:r>
              <a:rPr lang="en-US" dirty="0" smtClean="0"/>
              <a:t>LEP Tools (List of Effective Pages)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Special Purpose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2388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31624160"/>
              </p:ext>
            </p:extLst>
          </p:nvPr>
        </p:nvGraphicFramePr>
        <p:xfrm>
          <a:off x="457200" y="1481328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Special Purpose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4717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03976162"/>
              </p:ext>
            </p:extLst>
          </p:nvPr>
        </p:nvGraphicFramePr>
        <p:xfrm>
          <a:off x="457200" y="1481138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Availability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Purchasing Plug-ins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28356335"/>
              </p:ext>
            </p:extLst>
          </p:nvPr>
        </p:nvGraphicFramePr>
        <p:xfrm>
          <a:off x="457200" y="1481328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Pricing (Single-user)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00774680"/>
              </p:ext>
            </p:extLst>
          </p:nvPr>
        </p:nvGraphicFramePr>
        <p:xfrm>
          <a:off x="457200" y="1481328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Support</a:t>
            </a:r>
            <a:endParaRPr lang="en-US" dirty="0"/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25215735"/>
              </p:ext>
            </p:extLst>
          </p:nvPr>
        </p:nvGraphicFramePr>
        <p:xfrm>
          <a:off x="457200" y="1481328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uses the Plug-ins?</a:t>
            </a:r>
            <a:endParaRPr lang="en-US" dirty="0"/>
          </a:p>
        </p:txBody>
      </p:sp>
      <p:graphicFrame>
        <p:nvGraphicFramePr>
          <p:cNvPr id="8" name="Diagram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14758683"/>
              </p:ext>
            </p:extLst>
          </p:nvPr>
        </p:nvGraphicFramePr>
        <p:xfrm>
          <a:off x="457200" y="1481138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68245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1676400"/>
            <a:ext cx="8083302" cy="1423117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184151" y="3352800"/>
            <a:ext cx="6781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http://</a:t>
            </a:r>
            <a:r>
              <a:rPr lang="en-US" sz="2800" dirty="0" smtClean="0"/>
              <a:t>www.SiliconPrairieSoftware.com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278090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84586464"/>
              </p:ext>
            </p:extLst>
          </p:nvPr>
        </p:nvGraphicFramePr>
        <p:xfrm>
          <a:off x="457200" y="1481138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15227162"/>
              </p:ext>
            </p:extLst>
          </p:nvPr>
        </p:nvGraphicFramePr>
        <p:xfrm>
          <a:off x="457200" y="1481138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Categories of Plug-ins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Auto-Text</a:t>
            </a:r>
          </a:p>
          <a:p>
            <a:r>
              <a:rPr lang="en-US" dirty="0" smtClean="0"/>
              <a:t>Index Tools Professional</a:t>
            </a:r>
          </a:p>
          <a:p>
            <a:r>
              <a:rPr lang="en-US" dirty="0" smtClean="0"/>
              <a:t>Master Page Tools</a:t>
            </a:r>
          </a:p>
          <a:p>
            <a:r>
              <a:rPr lang="en-US" dirty="0" smtClean="0"/>
              <a:t>Outline </a:t>
            </a:r>
            <a:r>
              <a:rPr lang="en-US" dirty="0"/>
              <a:t>Tools</a:t>
            </a:r>
          </a:p>
          <a:p>
            <a:r>
              <a:rPr lang="en-US" dirty="0"/>
              <a:t>Readability Tools</a:t>
            </a:r>
          </a:p>
          <a:p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Writer Productivity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9130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56122560"/>
              </p:ext>
            </p:extLst>
          </p:nvPr>
        </p:nvGraphicFramePr>
        <p:xfrm>
          <a:off x="457200" y="1481328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Writer Productivity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1162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13243994"/>
              </p:ext>
            </p:extLst>
          </p:nvPr>
        </p:nvGraphicFramePr>
        <p:xfrm>
          <a:off x="457200" y="1481328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Writer Productivity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5474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63557451"/>
              </p:ext>
            </p:extLst>
          </p:nvPr>
        </p:nvGraphicFramePr>
        <p:xfrm>
          <a:off x="457200" y="1481328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Writer Productivity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3073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Character Tools</a:t>
            </a:r>
          </a:p>
          <a:p>
            <a:r>
              <a:rPr lang="en-US" dirty="0" smtClean="0"/>
              <a:t>Color Tools</a:t>
            </a:r>
          </a:p>
          <a:p>
            <a:r>
              <a:rPr lang="en-US" dirty="0" smtClean="0"/>
              <a:t>Cross-Reference Tools</a:t>
            </a:r>
          </a:p>
          <a:p>
            <a:r>
              <a:rPr lang="en-US" dirty="0" smtClean="0"/>
              <a:t>Paragraph Tools</a:t>
            </a:r>
          </a:p>
          <a:p>
            <a:r>
              <a:rPr lang="en-US" dirty="0" smtClean="0"/>
              <a:t>Table Tools</a:t>
            </a:r>
          </a:p>
          <a:p>
            <a:r>
              <a:rPr lang="en-US" dirty="0" smtClean="0"/>
              <a:t>Variable Tools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Document Clean-up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0507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46191556"/>
              </p:ext>
            </p:extLst>
          </p:nvPr>
        </p:nvGraphicFramePr>
        <p:xfrm>
          <a:off x="457200" y="1481328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Document Clean-up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6374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FAF3E8"/>
      </a:lt2>
      <a:accent1>
        <a:srgbClr val="5C83B4"/>
      </a:accent1>
      <a:accent2>
        <a:srgbClr val="C0504D"/>
      </a:accent2>
      <a:accent3>
        <a:srgbClr val="9DBB61"/>
      </a:accent3>
      <a:accent4>
        <a:srgbClr val="8066A0"/>
      </a:accent4>
      <a:accent5>
        <a:srgbClr val="4BACC6"/>
      </a:accent5>
      <a:accent6>
        <a:srgbClr val="F59D5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JhengHei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</a:majorFont>
      <a:min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PMingLiu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</a:minorFont>
    </a:fontScheme>
    <a:fmtScheme name="Office">
      <a: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65000"/>
                <a:shade val="100000"/>
                <a:satMod val="133000"/>
              </a:schemeClr>
            </a:gs>
            <a:gs pos="15000">
              <a:schemeClr val="phClr">
                <a:tint val="50000"/>
                <a:shade val="100000"/>
                <a:satMod val="140000"/>
              </a:schemeClr>
            </a:gs>
            <a:gs pos="100000">
              <a:schemeClr val="phClr">
                <a:tint val="1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75000"/>
                <a:satMod val="160000"/>
              </a:schemeClr>
            </a:gs>
            <a:gs pos="62000">
              <a:schemeClr val="phClr">
                <a:tint val="100000"/>
                <a:shade val="100000"/>
                <a:satMod val="125000"/>
              </a:schemeClr>
            </a:gs>
            <a:gs pos="100000">
              <a:schemeClr val="phClr">
                <a:tint val="80000"/>
                <a:shade val="100000"/>
                <a:satMod val="140000"/>
              </a:schemeClr>
            </a:gs>
          </a:gsLst>
          <a:lin ang="16200000" scaled="1"/>
        </a:gradFill>
      </a:fillStyleLst>
      <a:lnStyleLst>
        <a:ln w="12700">
          <a:solidFill>
            <a:schemeClr val="phClr"/>
          </a:solidFill>
          <a:prstDash val="solid"/>
        </a:ln>
        <a:ln w="25400">
          <a:solidFill>
            <a:schemeClr val="phClr"/>
          </a:solidFill>
          <a:prstDash val="solid"/>
        </a:ln>
        <a:ln w="38100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61176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  <a:effectStyle>
          <a:effectLst>
            <a:reflection blurRad="12700" stA="25000" endPos="28000" dist="38100" dir="5400000" sy="-100000" rotWithShape="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</a:effectStyleLst>
      <a:bg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40000">
              <a:schemeClr val="phClr">
                <a:shade val="70000"/>
                <a:satMod val="145000"/>
              </a:schemeClr>
            </a:gs>
            <a:gs pos="100000">
              <a:schemeClr val="phClr">
                <a:tint val="85000"/>
                <a:satMod val="15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FAF3E8"/>
      </a:lt2>
      <a:accent1>
        <a:srgbClr val="5C83B4"/>
      </a:accent1>
      <a:accent2>
        <a:srgbClr val="C0504D"/>
      </a:accent2>
      <a:accent3>
        <a:srgbClr val="9DBB61"/>
      </a:accent3>
      <a:accent4>
        <a:srgbClr val="8066A0"/>
      </a:accent4>
      <a:accent5>
        <a:srgbClr val="4BACC6"/>
      </a:accent5>
      <a:accent6>
        <a:srgbClr val="F59D5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JhengHei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</a:majorFont>
      <a:min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PMingLiu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</a:minorFont>
    </a:fontScheme>
    <a:fmtScheme name="Office">
      <a: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65000"/>
                <a:shade val="100000"/>
                <a:satMod val="133000"/>
              </a:schemeClr>
            </a:gs>
            <a:gs pos="15000">
              <a:schemeClr val="phClr">
                <a:tint val="50000"/>
                <a:shade val="100000"/>
                <a:satMod val="140000"/>
              </a:schemeClr>
            </a:gs>
            <a:gs pos="100000">
              <a:schemeClr val="phClr">
                <a:tint val="1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75000"/>
                <a:satMod val="160000"/>
              </a:schemeClr>
            </a:gs>
            <a:gs pos="62000">
              <a:schemeClr val="phClr">
                <a:tint val="100000"/>
                <a:shade val="100000"/>
                <a:satMod val="125000"/>
              </a:schemeClr>
            </a:gs>
            <a:gs pos="100000">
              <a:schemeClr val="phClr">
                <a:tint val="80000"/>
                <a:shade val="100000"/>
                <a:satMod val="140000"/>
              </a:schemeClr>
            </a:gs>
          </a:gsLst>
          <a:lin ang="16200000" scaled="1"/>
        </a:gradFill>
      </a:fillStyleLst>
      <a:lnStyleLst>
        <a:ln w="12700">
          <a:solidFill>
            <a:schemeClr val="phClr"/>
          </a:solidFill>
          <a:prstDash val="solid"/>
        </a:ln>
        <a:ln w="25400">
          <a:solidFill>
            <a:schemeClr val="phClr"/>
          </a:solidFill>
          <a:prstDash val="solid"/>
        </a:ln>
        <a:ln w="38100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61176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  <a:effectStyle>
          <a:effectLst>
            <a:reflection blurRad="12700" stA="25000" endPos="28000" dist="38100" dir="5400000" sy="-100000" rotWithShape="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</a:effectStyleLst>
      <a:bg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40000">
              <a:schemeClr val="phClr">
                <a:shade val="70000"/>
                <a:satMod val="145000"/>
              </a:schemeClr>
            </a:gs>
            <a:gs pos="100000">
              <a:schemeClr val="phClr">
                <a:tint val="85000"/>
                <a:satMod val="15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789960CF-9239-4220-9465-12A4532FCB9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0</TotalTime>
  <Words>359</Words>
  <Application>Microsoft Office PowerPoint</Application>
  <PresentationFormat>On-screen Show (4:3)</PresentationFormat>
  <Paragraphs>119</Paragraphs>
  <Slides>17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Concourse</vt:lpstr>
      <vt:lpstr>PowerPoint Presentation</vt:lpstr>
      <vt:lpstr>Overview</vt:lpstr>
      <vt:lpstr>Categories of Plug-ins</vt:lpstr>
      <vt:lpstr>Writer Productivity</vt:lpstr>
      <vt:lpstr>Writer Productivity</vt:lpstr>
      <vt:lpstr>Writer Productivity</vt:lpstr>
      <vt:lpstr>Writer Productivity</vt:lpstr>
      <vt:lpstr>Document Clean-up</vt:lpstr>
      <vt:lpstr>Document Clean-up</vt:lpstr>
      <vt:lpstr>Special Purpose</vt:lpstr>
      <vt:lpstr>Special Purpose</vt:lpstr>
      <vt:lpstr>Availability</vt:lpstr>
      <vt:lpstr>Purchasing Plug-ins</vt:lpstr>
      <vt:lpstr>Pricing (Single-user)</vt:lpstr>
      <vt:lpstr>Support</vt:lpstr>
      <vt:lpstr>Who uses the Plug-ins?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Silicon Prairie Software</dc:title>
  <dc:subject>FrameMaker Plug-ins</dc:subject>
  <dc:creator/>
  <cp:keywords>FrameMaker plug-ins</cp:keywords>
  <cp:lastModifiedBy/>
  <cp:revision>1</cp:revision>
  <dcterms:created xsi:type="dcterms:W3CDTF">2013-11-07T03:50:18Z</dcterms:created>
  <dcterms:modified xsi:type="dcterms:W3CDTF">2014-10-06T15:22:30Z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TC100902499990</vt:lpwstr>
  </property>
</Properties>
</file>